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575" r:id="rId2"/>
    <p:sldId id="545" r:id="rId3"/>
    <p:sldId id="549" r:id="rId4"/>
    <p:sldId id="573" r:id="rId5"/>
    <p:sldId id="580" r:id="rId6"/>
    <p:sldId id="554" r:id="rId7"/>
    <p:sldId id="576" r:id="rId8"/>
    <p:sldId id="582" r:id="rId9"/>
    <p:sldId id="566" r:id="rId10"/>
    <p:sldId id="562" r:id="rId11"/>
    <p:sldId id="577" r:id="rId12"/>
    <p:sldId id="579" r:id="rId13"/>
    <p:sldId id="561" r:id="rId14"/>
    <p:sldId id="558" r:id="rId15"/>
    <p:sldId id="570" r:id="rId16"/>
    <p:sldId id="559" r:id="rId17"/>
    <p:sldId id="557" r:id="rId18"/>
    <p:sldId id="551" r:id="rId19"/>
    <p:sldId id="581" r:id="rId20"/>
    <p:sldId id="583" r:id="rId21"/>
    <p:sldId id="571" r:id="rId22"/>
    <p:sldId id="553" r:id="rId23"/>
    <p:sldId id="567" r:id="rId24"/>
    <p:sldId id="548" r:id="rId25"/>
    <p:sldId id="563" r:id="rId26"/>
    <p:sldId id="568" r:id="rId27"/>
    <p:sldId id="569" r:id="rId28"/>
    <p:sldId id="555" r:id="rId29"/>
    <p:sldId id="572" r:id="rId30"/>
    <p:sldId id="543" r:id="rId31"/>
    <p:sldId id="540" r:id="rId32"/>
    <p:sldId id="556" r:id="rId33"/>
    <p:sldId id="542" r:id="rId34"/>
    <p:sldId id="523" r:id="rId35"/>
    <p:sldId id="526" r:id="rId36"/>
    <p:sldId id="544" r:id="rId37"/>
    <p:sldId id="522" r:id="rId38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BA7"/>
    <a:srgbClr val="F9FAC2"/>
    <a:srgbClr val="C7C7B1"/>
    <a:srgbClr val="FFBB78"/>
    <a:srgbClr val="AFAD9D"/>
    <a:srgbClr val="2CA02C"/>
    <a:srgbClr val="8ABED9"/>
    <a:srgbClr val="C6C5AF"/>
    <a:srgbClr val="E2E3C5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 autoAdjust="0"/>
    <p:restoredTop sz="94635" autoAdjust="0"/>
  </p:normalViewPr>
  <p:slideViewPr>
    <p:cSldViewPr snapToGrid="0" showGuides="1">
      <p:cViewPr>
        <p:scale>
          <a:sx n="25" d="100"/>
          <a:sy n="25" d="100"/>
        </p:scale>
        <p:origin x="6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5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9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25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0" Type="http://schemas.openxmlformats.org/officeDocument/2006/relationships/image" Target="../media/image59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26.png"/><Relationship Id="rId10" Type="http://schemas.openxmlformats.org/officeDocument/2006/relationships/image" Target="../media/image61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2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8.png"/><Relationship Id="rId5" Type="http://schemas.microsoft.com/office/2007/relationships/hdphoto" Target="../media/hdphoto1.wdp"/><Relationship Id="rId10" Type="http://schemas.openxmlformats.org/officeDocument/2006/relationships/image" Target="../media/image59.png"/><Relationship Id="rId4" Type="http://schemas.openxmlformats.org/officeDocument/2006/relationships/image" Target="../media/image14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9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jpe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png"/><Relationship Id="rId7" Type="http://schemas.openxmlformats.org/officeDocument/2006/relationships/image" Target="../media/image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6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2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130.png"/><Relationship Id="rId9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3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Trace</a:t>
            </a:r>
            <a:r>
              <a:rPr lang="en-US" i="1" dirty="0"/>
              <a:t>a </a:t>
            </a:r>
            <a:r>
              <a:rPr lang="en-US" dirty="0"/>
              <a:t>– 6</a:t>
            </a:r>
            <a:r>
              <a:rPr lang="en-US" baseline="30000" dirty="0"/>
              <a:t>th</a:t>
            </a:r>
            <a:r>
              <a:rPr lang="en-US" dirty="0"/>
              <a:t> deliverable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modeling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550" y="8602877"/>
            <a:ext cx="5906324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2D623-C9EA-43D4-B6D5-E88C02AA02C3}"/>
              </a:ext>
            </a:extLst>
          </p:cNvPr>
          <p:cNvSpPr/>
          <p:nvPr/>
        </p:nvSpPr>
        <p:spPr>
          <a:xfrm>
            <a:off x="12355251" y="14699548"/>
            <a:ext cx="984296" cy="1044195"/>
          </a:xfrm>
          <a:prstGeom prst="ellipse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D96-9D6D-4B91-A3C5-37B9ED8F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AE977-104F-470B-9E81-E3ED2977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Source</a:t>
            </a:r>
            <a:r>
              <a:rPr lang="es-ES" dirty="0"/>
              <a:t> java files / </a:t>
            </a:r>
            <a:r>
              <a:rPr lang="es-ES" dirty="0" err="1"/>
              <a:t>custom</a:t>
            </a:r>
            <a:endParaRPr lang="es-ES" dirty="0"/>
          </a:p>
          <a:p>
            <a:pPr lvl="1"/>
            <a:r>
              <a:rPr lang="en-US" dirty="0"/>
              <a:t>URI recognition REGEX</a:t>
            </a:r>
          </a:p>
          <a:p>
            <a:pPr lvl="1"/>
            <a:r>
              <a:rPr lang="en-US" dirty="0"/>
              <a:t>UX on the 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32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6871B0-5579-4211-9674-609E79C5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210" y="8768630"/>
            <a:ext cx="11315427" cy="507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5448302" y="9286478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09372" y="11825331"/>
            <a:ext cx="986830" cy="178500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Weighted adjacency matrix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9303223" y="9679649"/>
            <a:ext cx="7981656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Links</a:t>
            </a:r>
            <a:r>
              <a:rPr lang="es-E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’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width correlates with </a:t>
            </a:r>
          </a:p>
          <a:p>
            <a:pPr algn="r"/>
            <a:r>
              <a:rPr lang="en-US" b="1" dirty="0"/>
              <a:t>The number of accesses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352851" y="2457192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0149682" y="294983"/>
            <a:ext cx="8259690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58" y="9557988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3991684" y="3619520"/>
            <a:ext cx="4590238" cy="5161200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92" y="9577797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11292863" y="3465958"/>
            <a:ext cx="6012664" cy="5544084"/>
            <a:chOff x="10550851" y="3465958"/>
            <a:chExt cx="6012664" cy="554408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0550851" y="346595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7127632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751522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socio-technical traceability language or distance functions to reduce accidental complexity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 thanks to tracing. (For example: customization of views according to the "distance" between the artefacts on </a:t>
            </a:r>
            <a:r>
              <a:rPr lang="en-US" sz="3200" b="1" dirty="0">
                <a:effectLst>
                  <a:reflection blurRad="571500" stA="55000" endA="300" endPos="45500" dist="76200" dir="5400000" sy="-100000" algn="bl" rotWithShape="0"/>
                </a:effectLst>
              </a:rPr>
              <a:t>a matrix heat chart</a:t>
            </a:r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) (Task 3).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5056005" y="2787973"/>
            <a:ext cx="10187352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modeling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2A855-7A93-4864-98A5-51657483C533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B18713-5225-4884-9EA4-E769504AF9F6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4432B-BAA9-4710-A39E-33E0BCF768D2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EFA01E-21BA-492D-B5BA-270AA9C3D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9DDFC7-6A3F-4086-A4C1-73FACEF87BD8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C3481FA-F932-4E64-9188-DC5C2D879F01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9" name="Picture 18" descr="Icon&#10;&#10;Description automatically generated">
                  <a:extLst>
                    <a:ext uri="{FF2B5EF4-FFF2-40B4-BE49-F238E27FC236}">
                      <a16:creationId xmlns:a16="http://schemas.microsoft.com/office/drawing/2014/main" id="{34CE028B-4066-46C3-AEF2-D0B941F66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9030B7-4548-44F9-B916-6F8D29237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05FDFFA-3797-4E54-AF73-207276FAA1D0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36A26E1B-78C1-4B38-BBD6-E99F5FB4F3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age 15">
                  <a:extLst>
                    <a:ext uri="{FF2B5EF4-FFF2-40B4-BE49-F238E27FC236}">
                      <a16:creationId xmlns:a16="http://schemas.microsoft.com/office/drawing/2014/main" id="{3B13506D-7395-44AB-ACA7-2D8568643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5011263" y="2380869"/>
            <a:ext cx="11136758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05" y="2350692"/>
            <a:ext cx="8585047" cy="5547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16" y="7339455"/>
            <a:ext cx="758295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420" y="8220092"/>
            <a:ext cx="7302832" cy="5368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A89A8-4C99-4285-9BCC-360C8C2C8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516" y="2350692"/>
            <a:ext cx="7582958" cy="4496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ADCFE7-48A6-4580-A6AD-11B4D118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192" y="2429027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08910F-221F-4A45-BDE9-3555C19F494F}"/>
              </a:ext>
            </a:extLst>
          </p:cNvPr>
          <p:cNvGrpSpPr/>
          <p:nvPr/>
        </p:nvGrpSpPr>
        <p:grpSpPr>
          <a:xfrm>
            <a:off x="14611257" y="12558309"/>
            <a:ext cx="5213989" cy="1609090"/>
            <a:chOff x="13744416" y="8244943"/>
            <a:chExt cx="6225058" cy="19211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4220A5-052B-4FF3-A358-6703AC9BF063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C84078-8CA7-4A19-BFA6-1496B6CDD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6EA6317-9A56-4842-A264-1CE66678DC2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A0FC8-DEC5-4BD3-87FC-C9EDA1BB9D69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53FFF6F-782A-4281-92BC-46B28F4FFDB1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6EAE095-5CFF-408B-BE74-1CA44E8F71A7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56DCCD4-E3A7-445D-B9C7-85DED43EE4CD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EDA2B45-352A-4A98-82E4-5A8EB699D944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18CE0C4-D2B8-41DC-8DCD-AA704A11D68E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1D4F2F7-E53C-48C7-B415-4E988DF31DFF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FABADEF-F745-4B25-ABA9-FD514D5E6799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9264F60-036D-4E03-8A03-EE1AF7FD927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FED479-63B7-4E5C-84C7-E209A34BDBC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A16B26-8214-4846-AFBA-A2501E79BA7D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86B845-A70A-4732-9252-F5E5B516F748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CF95D4D-CA6F-4D73-933E-3ADE6B6929F6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121057B-839A-4066-AA49-BB8268F1A3C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3238B1F-FDC4-4D1E-BC9B-7684FBD43898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51E6EA5-7C6B-46A3-A0AB-B93D6C14D1D1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7624DC-A15C-4E87-9A19-1EB35140FDE5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3FE74C9-5D18-488B-B8E5-AC7FF1D13020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D1F3E03-643D-4456-822F-053719F0504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4446A42-8F28-4B32-9422-1F80FDF41278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91E47A-A7DE-4971-B698-99BC3317EAF3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258CBA-AAED-4B16-8E56-949FC803D445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E62F7A9-F6B8-4FBD-B056-A59C4BD736C7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1F56743-3ABF-43D1-8D3C-3413873EAE64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C98831F-2008-4A61-A377-952CBB27C2F8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603317"/>
            <a:ext cx="313880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4" y="9911230"/>
            <a:ext cx="14173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743258"/>
            <a:ext cx="232842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F406B2-0077-4440-B8AA-A8C5729A7FA8}"/>
              </a:ext>
            </a:extLst>
          </p:cNvPr>
          <p:cNvGrpSpPr/>
          <p:nvPr/>
        </p:nvGrpSpPr>
        <p:grpSpPr>
          <a:xfrm>
            <a:off x="17923936" y="9059049"/>
            <a:ext cx="1456275" cy="1730691"/>
            <a:chOff x="14755485" y="2543396"/>
            <a:chExt cx="1456275" cy="17306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82BE51E-1A6C-47EF-94A3-8F8B9B66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F725BA4-C5E7-477D-B181-157FB469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61BC305-A35C-411F-B38A-4664BC336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0E0CB0-401E-44FE-B6C8-A2955E6878E5}"/>
              </a:ext>
            </a:extLst>
          </p:cNvPr>
          <p:cNvGrpSpPr/>
          <p:nvPr/>
        </p:nvGrpSpPr>
        <p:grpSpPr>
          <a:xfrm>
            <a:off x="17427575" y="6629789"/>
            <a:ext cx="2144358" cy="1636586"/>
            <a:chOff x="15823321" y="4502037"/>
            <a:chExt cx="2130281" cy="170422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C8B2395-C97A-4BF8-88A8-DF9E08293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DF95AD-0737-4C37-A6FE-AD2C65420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78CFEB72-F3DB-454E-9522-2B3D33DC5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4F7DC458-22A8-437C-B262-C615501E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6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345081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Specific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file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8" y="5315841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file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09" name="Subtitle 2">
            <a:extLst>
              <a:ext uri="{FF2B5EF4-FFF2-40B4-BE49-F238E27FC236}">
                <a16:creationId xmlns:a16="http://schemas.microsoft.com/office/drawing/2014/main" id="{D4214368-A8A5-46D5-9874-BC71A6853E21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9" grpId="0" animBg="1"/>
      <p:bldP spid="60" grpId="0" animBg="1"/>
      <p:bldP spid="80" grpId="0" animBg="1"/>
      <p:bldP spid="81" grpId="0" animBg="1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EEEE030-3DC7-4BAB-B466-664831B46474}"/>
              </a:ext>
            </a:extLst>
          </p:cNvPr>
          <p:cNvGrpSpPr/>
          <p:nvPr/>
        </p:nvGrpSpPr>
        <p:grpSpPr>
          <a:xfrm>
            <a:off x="10000583" y="7467167"/>
            <a:ext cx="8758003" cy="6221611"/>
            <a:chOff x="1495639" y="7188386"/>
            <a:chExt cx="8758003" cy="6221611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1932B9A-9CF4-4211-AD3F-3F9C919A97BC}"/>
                </a:ext>
              </a:extLst>
            </p:cNvPr>
            <p:cNvGrpSpPr/>
            <p:nvPr/>
          </p:nvGrpSpPr>
          <p:grpSpPr>
            <a:xfrm>
              <a:off x="1495639" y="7856891"/>
              <a:ext cx="8758003" cy="5553106"/>
              <a:chOff x="2258248" y="7684704"/>
              <a:chExt cx="8758003" cy="5553106"/>
            </a:xfrm>
          </p:grpSpPr>
          <p:sp>
            <p:nvSpPr>
              <p:cNvPr id="134" name="Double Bracket 133">
                <a:extLst>
                  <a:ext uri="{FF2B5EF4-FFF2-40B4-BE49-F238E27FC236}">
                    <a16:creationId xmlns:a16="http://schemas.microsoft.com/office/drawing/2014/main" id="{5089DE32-0556-4D0A-96CC-763159ABD088}"/>
                  </a:ext>
                </a:extLst>
              </p:cNvPr>
              <p:cNvSpPr/>
              <p:nvPr/>
            </p:nvSpPr>
            <p:spPr>
              <a:xfrm>
                <a:off x="3168126" y="7915761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135" name="Double Bracket 134">
                <a:extLst>
                  <a:ext uri="{FF2B5EF4-FFF2-40B4-BE49-F238E27FC236}">
                    <a16:creationId xmlns:a16="http://schemas.microsoft.com/office/drawing/2014/main" id="{E523FEAF-A034-45FF-95CC-879E6615788C}"/>
                  </a:ext>
                </a:extLst>
              </p:cNvPr>
              <p:cNvSpPr/>
              <p:nvPr/>
            </p:nvSpPr>
            <p:spPr>
              <a:xfrm>
                <a:off x="3162111" y="9845762"/>
                <a:ext cx="5584907" cy="1556062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105DCB73-8348-4E32-93ED-E134906BE1CF}"/>
                  </a:ext>
                </a:extLst>
              </p:cNvPr>
              <p:cNvGrpSpPr/>
              <p:nvPr/>
            </p:nvGrpSpPr>
            <p:grpSpPr>
              <a:xfrm>
                <a:off x="5011121" y="11775764"/>
                <a:ext cx="3234189" cy="1462046"/>
                <a:chOff x="8995145" y="12176088"/>
                <a:chExt cx="4509252" cy="2038451"/>
              </a:xfrm>
            </p:grpSpPr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0473CE2D-39F5-4F7F-8DF7-1C4B8B98A415}"/>
                    </a:ext>
                  </a:extLst>
                </p:cNvPr>
                <p:cNvSpPr txBox="1"/>
                <p:nvPr/>
              </p:nvSpPr>
              <p:spPr>
                <a:xfrm>
                  <a:off x="11747820" y="12594265"/>
                  <a:ext cx="1756577" cy="1201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>
                      <a:effectLst>
                        <a:glow rad="152400">
                          <a:srgbClr val="F9FAC2">
                            <a:alpha val="63000"/>
                          </a:srgbClr>
                        </a:glow>
                      </a:effectLst>
                    </a:defRPr>
                  </a:lvl1pPr>
                </a:lstStyle>
                <a:p>
                  <a:r>
                    <a:rPr lang="en-US" sz="2800" b="0" dirty="0"/>
                    <a:t>Precise</a:t>
                  </a:r>
                </a:p>
                <a:p>
                  <a:r>
                    <a:rPr lang="en-US" sz="2800" b="0" dirty="0"/>
                    <a:t>Target</a:t>
                  </a: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B2F737DA-03B2-49B1-9F79-85984273DABE}"/>
                    </a:ext>
                  </a:extLst>
                </p:cNvPr>
                <p:cNvSpPr/>
                <p:nvPr/>
              </p:nvSpPr>
              <p:spPr>
                <a:xfrm rot="18831129" flipV="1">
                  <a:off x="11429343" y="13382704"/>
                  <a:ext cx="830656" cy="833014"/>
                </a:xfrm>
                <a:custGeom>
                  <a:avLst/>
                  <a:gdLst>
                    <a:gd name="connsiteX0" fmla="*/ 3273028 w 3273028"/>
                    <a:gd name="connsiteY0" fmla="*/ 133810 h 1284184"/>
                    <a:gd name="connsiteX1" fmla="*/ 470834 w 3273028"/>
                    <a:gd name="connsiteY1" fmla="*/ 104313 h 1284184"/>
                    <a:gd name="connsiteX2" fmla="*/ 28383 w 3273028"/>
                    <a:gd name="connsiteY2" fmla="*/ 1284184 h 1284184"/>
                    <a:gd name="connsiteX0" fmla="*/ 3244645 w 3244645"/>
                    <a:gd name="connsiteY0" fmla="*/ 0 h 1150374"/>
                    <a:gd name="connsiteX1" fmla="*/ 0 w 3244645"/>
                    <a:gd name="connsiteY1" fmla="*/ 1150374 h 1150374"/>
                    <a:gd name="connsiteX0" fmla="*/ 1946787 w 1946787"/>
                    <a:gd name="connsiteY0" fmla="*/ 0 h 1799303"/>
                    <a:gd name="connsiteX1" fmla="*/ 0 w 1946787"/>
                    <a:gd name="connsiteY1" fmla="*/ 1799303 h 1799303"/>
                    <a:gd name="connsiteX0" fmla="*/ 1971236 w 1971236"/>
                    <a:gd name="connsiteY0" fmla="*/ 0 h 1799303"/>
                    <a:gd name="connsiteX1" fmla="*/ 24449 w 1971236"/>
                    <a:gd name="connsiteY1" fmla="*/ 1799303 h 1799303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6668 w 1976668"/>
                    <a:gd name="connsiteY0" fmla="*/ 33147 h 1832450"/>
                    <a:gd name="connsiteX1" fmla="*/ 29881 w 1976668"/>
                    <a:gd name="connsiteY1" fmla="*/ 1832450 h 1832450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79479 w 1979479"/>
                    <a:gd name="connsiteY0" fmla="*/ 2745 h 1802048"/>
                    <a:gd name="connsiteX1" fmla="*/ 32692 w 1979479"/>
                    <a:gd name="connsiteY1" fmla="*/ 1802048 h 1802048"/>
                    <a:gd name="connsiteX0" fmla="*/ 1946787 w 1946787"/>
                    <a:gd name="connsiteY0" fmla="*/ 3125 h 1802428"/>
                    <a:gd name="connsiteX1" fmla="*/ 0 w 1946787"/>
                    <a:gd name="connsiteY1" fmla="*/ 1802428 h 1802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46787" h="1802428">
                      <a:moveTo>
                        <a:pt x="1946787" y="3125"/>
                      </a:moveTo>
                      <a:cubicBezTo>
                        <a:pt x="845803" y="-43213"/>
                        <a:pt x="61737" y="419584"/>
                        <a:pt x="0" y="1802428"/>
                      </a:cubicBezTo>
                    </a:path>
                  </a:pathLst>
                </a:custGeom>
                <a:ln w="222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lg" len="lg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75" name="Flowchart: Alternate Process 174">
                  <a:extLst>
                    <a:ext uri="{FF2B5EF4-FFF2-40B4-BE49-F238E27FC236}">
                      <a16:creationId xmlns:a16="http://schemas.microsoft.com/office/drawing/2014/main" id="{535FC781-2CA5-4E23-BBFD-E29995FDBB02}"/>
                    </a:ext>
                  </a:extLst>
                </p:cNvPr>
                <p:cNvSpPr/>
                <p:nvPr/>
              </p:nvSpPr>
              <p:spPr>
                <a:xfrm>
                  <a:off x="8995145" y="12176088"/>
                  <a:ext cx="2020186" cy="2020186"/>
                </a:xfrm>
                <a:prstGeom prst="flowChartAlternateProcess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400" dirty="0"/>
                    <a:t>Element</a:t>
                  </a:r>
                </a:p>
              </p:txBody>
            </p:sp>
          </p:grpSp>
          <p:sp>
            <p:nvSpPr>
              <p:cNvPr id="159" name="Flowchart: Alternate Process 158">
                <a:extLst>
                  <a:ext uri="{FF2B5EF4-FFF2-40B4-BE49-F238E27FC236}">
                    <a16:creationId xmlns:a16="http://schemas.microsoft.com/office/drawing/2014/main" id="{DD3D23FB-DF71-4280-8A60-984798203C66}"/>
                  </a:ext>
                </a:extLst>
              </p:cNvPr>
              <p:cNvSpPr/>
              <p:nvPr/>
            </p:nvSpPr>
            <p:spPr>
              <a:xfrm>
                <a:off x="3329729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Location</a:t>
                </a:r>
              </a:p>
            </p:txBody>
          </p:sp>
          <p:sp>
            <p:nvSpPr>
              <p:cNvPr id="160" name="Flowchart: Alternate Process 159">
                <a:extLst>
                  <a:ext uri="{FF2B5EF4-FFF2-40B4-BE49-F238E27FC236}">
                    <a16:creationId xmlns:a16="http://schemas.microsoft.com/office/drawing/2014/main" id="{C9B3517B-E791-45C0-9A63-70075FA4D8E5}"/>
                  </a:ext>
                </a:extLst>
              </p:cNvPr>
              <p:cNvSpPr/>
              <p:nvPr/>
            </p:nvSpPr>
            <p:spPr>
              <a:xfrm>
                <a:off x="7157998" y="7975476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161" name="Flowchart: Alternate Process 160">
                <a:extLst>
                  <a:ext uri="{FF2B5EF4-FFF2-40B4-BE49-F238E27FC236}">
                    <a16:creationId xmlns:a16="http://schemas.microsoft.com/office/drawing/2014/main" id="{2C181291-C222-4D79-9625-9EDF17473595}"/>
                  </a:ext>
                </a:extLst>
              </p:cNvPr>
              <p:cNvSpPr/>
              <p:nvPr/>
            </p:nvSpPr>
            <p:spPr>
              <a:xfrm>
                <a:off x="3329729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External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162" name="Flowchart: Alternate Process 161">
                <a:extLst>
                  <a:ext uri="{FF2B5EF4-FFF2-40B4-BE49-F238E27FC236}">
                    <a16:creationId xmlns:a16="http://schemas.microsoft.com/office/drawing/2014/main" id="{654D4725-9700-4BBD-A4EC-834C50CE61C5}"/>
                  </a:ext>
                </a:extLst>
              </p:cNvPr>
              <p:cNvSpPr/>
              <p:nvPr/>
            </p:nvSpPr>
            <p:spPr>
              <a:xfrm>
                <a:off x="7157998" y="9886940"/>
                <a:ext cx="1448946" cy="144894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Local</a:t>
                </a:r>
              </a:p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FD2B53B-69BB-45A0-B48F-50F122448791}"/>
                  </a:ext>
                </a:extLst>
              </p:cNvPr>
              <p:cNvSpPr txBox="1"/>
              <p:nvPr/>
            </p:nvSpPr>
            <p:spPr>
              <a:xfrm>
                <a:off x="9368437" y="7869693"/>
                <a:ext cx="16478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defRPr>
                </a:lvl1pPr>
              </a:lstStyle>
              <a:p>
                <a:r>
                  <a:rPr lang="en-US" b="1" dirty="0">
                    <a:latin typeface="Bradley Hand ITC" panose="03070402050302030203" pitchFamily="66" charset="0"/>
                  </a:rPr>
                  <a:t>resolves?</a:t>
                </a: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2D5D78D-18CE-4970-A5FB-CA6C87350A42}"/>
                  </a:ext>
                </a:extLst>
              </p:cNvPr>
              <p:cNvSpPr/>
              <p:nvPr/>
            </p:nvSpPr>
            <p:spPr>
              <a:xfrm rot="12239448" flipH="1" flipV="1">
                <a:off x="8989245" y="7684704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0FBC526-51EA-4689-A391-430E2794C247}"/>
                  </a:ext>
                </a:extLst>
              </p:cNvPr>
              <p:cNvSpPr txBox="1"/>
              <p:nvPr/>
            </p:nvSpPr>
            <p:spPr>
              <a:xfrm>
                <a:off x="9343241" y="9503588"/>
                <a:ext cx="157178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defRPr>
                </a:lvl1pPr>
              </a:lstStyle>
              <a:p>
                <a:r>
                  <a:rPr lang="en-US" dirty="0"/>
                  <a:t>exists?</a:t>
                </a: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347B3B6-CD28-4B12-BC74-D2BCEE275A40}"/>
                  </a:ext>
                </a:extLst>
              </p:cNvPr>
              <p:cNvSpPr/>
              <p:nvPr/>
            </p:nvSpPr>
            <p:spPr>
              <a:xfrm rot="12239448" flipH="1" flipV="1">
                <a:off x="9020369" y="9470241"/>
                <a:ext cx="452693" cy="46318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B567178D-7305-4915-A25A-A0F6D30CCA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203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6F10415E-101F-4B8D-9BAF-E1464FBE1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2471" y="9424422"/>
                <a:ext cx="0" cy="462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2214CF0-9957-4B86-9A86-5A0D73A08FDE}"/>
                  </a:ext>
                </a:extLst>
              </p:cNvPr>
              <p:cNvSpPr txBox="1"/>
              <p:nvPr/>
            </p:nvSpPr>
            <p:spPr>
              <a:xfrm rot="16200000">
                <a:off x="2079494" y="8489169"/>
                <a:ext cx="14173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Context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399CB0C-724F-4511-A40D-7DF54734CE96}"/>
                  </a:ext>
                </a:extLst>
              </p:cNvPr>
              <p:cNvSpPr txBox="1"/>
              <p:nvPr/>
            </p:nvSpPr>
            <p:spPr>
              <a:xfrm rot="16200000">
                <a:off x="1980470" y="10241420"/>
                <a:ext cx="141733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>
                    <a:effectLst>
                      <a:glow rad="152400">
                        <a:srgbClr val="F9FAC2">
                          <a:alpha val="63000"/>
                        </a:srgbClr>
                      </a:glow>
                    </a:effectLst>
                  </a:rPr>
                  <a:t>File Artefacts</a:t>
                </a:r>
              </a:p>
            </p:txBody>
          </p: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A7B122D0-2F05-47AC-8976-A8659527EB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54203" y="11335886"/>
                <a:ext cx="956919" cy="57413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4BBB9C92-D49F-4E40-AC4E-AC56EC3EC1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837" y="11335886"/>
                <a:ext cx="1414634" cy="65207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1D5609C-032B-4C3F-80C0-F43EDA85B8F5}"/>
                </a:ext>
              </a:extLst>
            </p:cNvPr>
            <p:cNvSpPr txBox="1"/>
            <p:nvPr/>
          </p:nvSpPr>
          <p:spPr>
            <a:xfrm>
              <a:off x="3923629" y="7188386"/>
              <a:ext cx="26222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Structure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8EDBFF3-ADBA-4610-91CF-67642BC36EAF}"/>
              </a:ext>
            </a:extLst>
          </p:cNvPr>
          <p:cNvGrpSpPr/>
          <p:nvPr/>
        </p:nvGrpSpPr>
        <p:grpSpPr>
          <a:xfrm>
            <a:off x="14518277" y="3535042"/>
            <a:ext cx="1650299" cy="1826466"/>
            <a:chOff x="15262593" y="4191926"/>
            <a:chExt cx="2638865" cy="2920560"/>
          </a:xfrm>
        </p:grpSpPr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AF779B4D-9B1E-4789-96D7-A2782F85F5F0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Double Bracket 242">
              <a:extLst>
                <a:ext uri="{FF2B5EF4-FFF2-40B4-BE49-F238E27FC236}">
                  <a16:creationId xmlns:a16="http://schemas.microsoft.com/office/drawing/2014/main" id="{49A995D6-334B-44E4-888C-B90A3A0EB7E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4" name="Double Bracket 243">
              <a:extLst>
                <a:ext uri="{FF2B5EF4-FFF2-40B4-BE49-F238E27FC236}">
                  <a16:creationId xmlns:a16="http://schemas.microsoft.com/office/drawing/2014/main" id="{53EF9911-56A4-4162-80DA-3088D73F4C2E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5" name="Flowchart: Alternate Process 244">
              <a:extLst>
                <a:ext uri="{FF2B5EF4-FFF2-40B4-BE49-F238E27FC236}">
                  <a16:creationId xmlns:a16="http://schemas.microsoft.com/office/drawing/2014/main" id="{3FA7C994-BEA0-4080-8657-9DE6487C6448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6" name="Flowchart: Alternate Process 245">
              <a:extLst>
                <a:ext uri="{FF2B5EF4-FFF2-40B4-BE49-F238E27FC236}">
                  <a16:creationId xmlns:a16="http://schemas.microsoft.com/office/drawing/2014/main" id="{51D4A096-80CD-429A-BB36-F708853DCB15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7" name="Flowchart: Alternate Process 246">
              <a:extLst>
                <a:ext uri="{FF2B5EF4-FFF2-40B4-BE49-F238E27FC236}">
                  <a16:creationId xmlns:a16="http://schemas.microsoft.com/office/drawing/2014/main" id="{F85BD719-8DDC-4F45-87AA-1123EB23FF4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48" name="Flowchart: Alternate Process 247">
              <a:extLst>
                <a:ext uri="{FF2B5EF4-FFF2-40B4-BE49-F238E27FC236}">
                  <a16:creationId xmlns:a16="http://schemas.microsoft.com/office/drawing/2014/main" id="{057B7A37-D04A-4C48-90B3-1FFD3D30681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F1666F-2342-4AAA-B157-FBB378906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98C5277-5843-47EA-8F13-A2F084F31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BD6143A-1F6C-443F-A1F5-8A3D2E4537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EB1B33-F806-4CC4-85F2-F7A43BE277D4}"/>
                </a:ext>
              </a:extLst>
            </p:cNvPr>
            <p:cNvCxnSpPr>
              <a:cxnSpLocks/>
              <a:endCxn id="248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Flowchart: Alternate Process 252">
              <a:extLst>
                <a:ext uri="{FF2B5EF4-FFF2-40B4-BE49-F238E27FC236}">
                  <a16:creationId xmlns:a16="http://schemas.microsoft.com/office/drawing/2014/main" id="{2CDE4661-0437-4918-81B7-D2E48C9BC08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3B1B9-A394-4325-96C7-2449A3A903DD}"/>
              </a:ext>
            </a:extLst>
          </p:cNvPr>
          <p:cNvGrpSpPr/>
          <p:nvPr/>
        </p:nvGrpSpPr>
        <p:grpSpPr>
          <a:xfrm>
            <a:off x="15231088" y="3757963"/>
            <a:ext cx="2638865" cy="2920560"/>
            <a:chOff x="15262593" y="4191926"/>
            <a:chExt cx="2638865" cy="292056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33C5DD6-D208-49D4-87C5-80CB35CDA699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Double Bracket 207">
              <a:extLst>
                <a:ext uri="{FF2B5EF4-FFF2-40B4-BE49-F238E27FC236}">
                  <a16:creationId xmlns:a16="http://schemas.microsoft.com/office/drawing/2014/main" id="{48D8F5D4-3B6D-4D9C-8A69-B73E033C01CD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9" name="Double Bracket 208">
              <a:extLst>
                <a:ext uri="{FF2B5EF4-FFF2-40B4-BE49-F238E27FC236}">
                  <a16:creationId xmlns:a16="http://schemas.microsoft.com/office/drawing/2014/main" id="{30625D09-5945-48A1-B42B-7123E33D5E26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1" name="Flowchart: Alternate Process 210">
              <a:extLst>
                <a:ext uri="{FF2B5EF4-FFF2-40B4-BE49-F238E27FC236}">
                  <a16:creationId xmlns:a16="http://schemas.microsoft.com/office/drawing/2014/main" id="{3FC9CC36-9396-48DB-8333-65D48572801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2" name="Flowchart: Alternate Process 211">
              <a:extLst>
                <a:ext uri="{FF2B5EF4-FFF2-40B4-BE49-F238E27FC236}">
                  <a16:creationId xmlns:a16="http://schemas.microsoft.com/office/drawing/2014/main" id="{5D35F33B-2A61-460B-A185-9F53216E7736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3" name="Flowchart: Alternate Process 212">
              <a:extLst>
                <a:ext uri="{FF2B5EF4-FFF2-40B4-BE49-F238E27FC236}">
                  <a16:creationId xmlns:a16="http://schemas.microsoft.com/office/drawing/2014/main" id="{DE14A44E-2B48-4B31-BDE6-A41AA5E93E15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4" name="Flowchart: Alternate Process 213">
              <a:extLst>
                <a:ext uri="{FF2B5EF4-FFF2-40B4-BE49-F238E27FC236}">
                  <a16:creationId xmlns:a16="http://schemas.microsoft.com/office/drawing/2014/main" id="{FCC6E767-A392-4B4C-8B93-DF599E002C1F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ED151AD-91D1-4BE5-AAE9-E171683BA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F39C642-566C-42F9-BAF9-D9148F7E81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6D4C48A-04BC-478A-94D0-A947C46C8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67F648A-2498-4E3F-A728-1762BC09F8F5}"/>
                </a:ext>
              </a:extLst>
            </p:cNvPr>
            <p:cNvCxnSpPr>
              <a:cxnSpLocks/>
              <a:endCxn id="214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E5D09637-FA13-4F7E-8512-410FE8A076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17D59E0-6197-4FE2-9094-5264411DAA2F}"/>
              </a:ext>
            </a:extLst>
          </p:cNvPr>
          <p:cNvSpPr/>
          <p:nvPr/>
        </p:nvSpPr>
        <p:spPr>
          <a:xfrm rot="5032387" flipH="1">
            <a:off x="11306958" y="3207859"/>
            <a:ext cx="2985574" cy="716177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A936433-C731-436B-99E2-45DE2FE5A6C0}"/>
              </a:ext>
            </a:extLst>
          </p:cNvPr>
          <p:cNvSpPr/>
          <p:nvPr/>
        </p:nvSpPr>
        <p:spPr>
          <a:xfrm rot="5032387">
            <a:off x="12771520" y="5986958"/>
            <a:ext cx="377831" cy="70455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F6A1434-703F-47D7-9179-2853B5A07F25}"/>
              </a:ext>
            </a:extLst>
          </p:cNvPr>
          <p:cNvSpPr/>
          <p:nvPr/>
        </p:nvSpPr>
        <p:spPr>
          <a:xfrm rot="5032387" flipH="1">
            <a:off x="13187928" y="6824474"/>
            <a:ext cx="2499431" cy="259750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687A8BE-C2DB-4DB7-993A-697970BB6FD0}"/>
              </a:ext>
            </a:extLst>
          </p:cNvPr>
          <p:cNvSpPr/>
          <p:nvPr/>
        </p:nvSpPr>
        <p:spPr>
          <a:xfrm rot="5032387" flipH="1" flipV="1">
            <a:off x="10155716" y="9217265"/>
            <a:ext cx="7265873" cy="25288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bg1">
                <a:lumMod val="50000"/>
              </a:schemeClr>
            </a:solidFill>
            <a:headEnd type="oval"/>
            <a:tailEnd type="oval"/>
          </a:ln>
          <a:effectLst>
            <a:glow rad="228600">
              <a:schemeClr val="bg1">
                <a:lumMod val="85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8F7DF0F-1582-467F-9D56-A81EC51D754F}"/>
              </a:ext>
            </a:extLst>
          </p:cNvPr>
          <p:cNvSpPr/>
          <p:nvPr/>
        </p:nvSpPr>
        <p:spPr>
          <a:xfrm rot="5032387">
            <a:off x="7913752" y="5357071"/>
            <a:ext cx="4485527" cy="294201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3D8F287-FE14-4C34-9544-A26633A04405}"/>
              </a:ext>
            </a:extLst>
          </p:cNvPr>
          <p:cNvSpPr/>
          <p:nvPr/>
        </p:nvSpPr>
        <p:spPr>
          <a:xfrm rot="5032387">
            <a:off x="8420404" y="4766887"/>
            <a:ext cx="5400114" cy="485698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8958" h="3144413">
                <a:moveTo>
                  <a:pt x="0" y="3144413"/>
                </a:moveTo>
                <a:cubicBezTo>
                  <a:pt x="905814" y="1577236"/>
                  <a:pt x="3406026" y="184259"/>
                  <a:pt x="8848958" y="0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388105C-4AF3-453F-A227-638D9C7B7D29}"/>
              </a:ext>
            </a:extLst>
          </p:cNvPr>
          <p:cNvSpPr/>
          <p:nvPr/>
        </p:nvSpPr>
        <p:spPr>
          <a:xfrm>
            <a:off x="9438103" y="6678523"/>
            <a:ext cx="2635664" cy="8481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783215 h 5580364"/>
              <a:gd name="connsiteX1" fmla="*/ 0 w 2782809"/>
              <a:gd name="connsiteY1" fmla="*/ 5580364 h 5580364"/>
              <a:gd name="connsiteX0" fmla="*/ 2784167 w 2784167"/>
              <a:gd name="connsiteY0" fmla="*/ 941994 h 5739143"/>
              <a:gd name="connsiteX1" fmla="*/ 1358 w 2784167"/>
              <a:gd name="connsiteY1" fmla="*/ 5739143 h 5739143"/>
              <a:gd name="connsiteX0" fmla="*/ 2782809 w 2782809"/>
              <a:gd name="connsiteY0" fmla="*/ 1018683 h 5815832"/>
              <a:gd name="connsiteX1" fmla="*/ 0 w 2782809"/>
              <a:gd name="connsiteY1" fmla="*/ 5815832 h 581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5815832">
                <a:moveTo>
                  <a:pt x="2782809" y="1018683"/>
                </a:moveTo>
                <a:cubicBezTo>
                  <a:pt x="2288690" y="-1880792"/>
                  <a:pt x="147817" y="1942226"/>
                  <a:pt x="0" y="5815832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579686E-38CB-4E9A-A0A5-A94BA91D7D93}"/>
              </a:ext>
            </a:extLst>
          </p:cNvPr>
          <p:cNvSpPr/>
          <p:nvPr/>
        </p:nvSpPr>
        <p:spPr>
          <a:xfrm flipH="1">
            <a:off x="14175057" y="6734631"/>
            <a:ext cx="3948240" cy="38972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321A271-F519-46BE-B1DC-F90BF1204454}"/>
              </a:ext>
            </a:extLst>
          </p:cNvPr>
          <p:cNvSpPr/>
          <p:nvPr/>
        </p:nvSpPr>
        <p:spPr>
          <a:xfrm>
            <a:off x="12808671" y="6752768"/>
            <a:ext cx="1366386" cy="14004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E712A1F-1F62-44F4-B9B2-FF627E26CE01}"/>
              </a:ext>
            </a:extLst>
          </p:cNvPr>
          <p:cNvSpPr/>
          <p:nvPr/>
        </p:nvSpPr>
        <p:spPr>
          <a:xfrm>
            <a:off x="14156612" y="5430159"/>
            <a:ext cx="1455608" cy="130737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3722A23-8798-4E97-AA08-D1C2F1B33EF5}"/>
              </a:ext>
            </a:extLst>
          </p:cNvPr>
          <p:cNvSpPr/>
          <p:nvPr/>
        </p:nvSpPr>
        <p:spPr>
          <a:xfrm flipH="1">
            <a:off x="7968164" y="6681189"/>
            <a:ext cx="6208440" cy="634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F23E159-1ECF-4BA4-B2AD-1BC70FEB0E81}"/>
              </a:ext>
            </a:extLst>
          </p:cNvPr>
          <p:cNvSpPr/>
          <p:nvPr/>
        </p:nvSpPr>
        <p:spPr>
          <a:xfrm>
            <a:off x="12458872" y="4773155"/>
            <a:ext cx="2197963" cy="20092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675045 w 675045"/>
              <a:gd name="connsiteY0" fmla="*/ 0 h 5066666"/>
              <a:gd name="connsiteX1" fmla="*/ 607754 w 675045"/>
              <a:gd name="connsiteY1" fmla="*/ 5066666 h 5066666"/>
              <a:gd name="connsiteX0" fmla="*/ 630029 w 630029"/>
              <a:gd name="connsiteY0" fmla="*/ 0 h 5066666"/>
              <a:gd name="connsiteX1" fmla="*/ 562738 w 630029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0029" h="5066666">
                <a:moveTo>
                  <a:pt x="630029" y="0"/>
                </a:moveTo>
                <a:cubicBezTo>
                  <a:pt x="-354457" y="670318"/>
                  <a:pt x="-33089" y="4086370"/>
                  <a:pt x="562738" y="5066666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2EEC283-BB00-4947-97CA-7FC9D0DDD5CA}"/>
              </a:ext>
            </a:extLst>
          </p:cNvPr>
          <p:cNvSpPr/>
          <p:nvPr/>
        </p:nvSpPr>
        <p:spPr>
          <a:xfrm flipH="1">
            <a:off x="12143629" y="7411841"/>
            <a:ext cx="3987579" cy="51651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chemeClr val="tx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rgbClr val="B2BDCE">
                <a:alpha val="4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4608FB8-7529-442B-BA44-E786549E0A9C}"/>
              </a:ext>
            </a:extLst>
          </p:cNvPr>
          <p:cNvSpPr/>
          <p:nvPr/>
        </p:nvSpPr>
        <p:spPr>
          <a:xfrm>
            <a:off x="14532867" y="5430159"/>
            <a:ext cx="1079353" cy="13709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A459583-9881-4408-B4C9-EFF00EDE059B}"/>
              </a:ext>
            </a:extLst>
          </p:cNvPr>
          <p:cNvSpPr/>
          <p:nvPr/>
        </p:nvSpPr>
        <p:spPr>
          <a:xfrm>
            <a:off x="8067931" y="5960000"/>
            <a:ext cx="7753354" cy="240162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0 h 10580844"/>
              <a:gd name="connsiteX1" fmla="*/ 0 w 11567032"/>
              <a:gd name="connsiteY1" fmla="*/ 10580844 h 10580844"/>
              <a:gd name="connsiteX0" fmla="*/ 11567032 w 11567032"/>
              <a:gd name="connsiteY0" fmla="*/ 290849 h 10871693"/>
              <a:gd name="connsiteX1" fmla="*/ 0 w 11567032"/>
              <a:gd name="connsiteY1" fmla="*/ 10871693 h 10871693"/>
              <a:gd name="connsiteX0" fmla="*/ 11567032 w 11567032"/>
              <a:gd name="connsiteY0" fmla="*/ 4795632 h 15376476"/>
              <a:gd name="connsiteX1" fmla="*/ 0 w 11567032"/>
              <a:gd name="connsiteY1" fmla="*/ 15376476 h 15376476"/>
              <a:gd name="connsiteX0" fmla="*/ 11567032 w 11567032"/>
              <a:gd name="connsiteY0" fmla="*/ 5328134 h 15908978"/>
              <a:gd name="connsiteX1" fmla="*/ 0 w 11567032"/>
              <a:gd name="connsiteY1" fmla="*/ 15908978 h 15908978"/>
              <a:gd name="connsiteX0" fmla="*/ 11567032 w 11567032"/>
              <a:gd name="connsiteY0" fmla="*/ 4470834 h 15051678"/>
              <a:gd name="connsiteX1" fmla="*/ 0 w 11567032"/>
              <a:gd name="connsiteY1" fmla="*/ 15051678 h 1505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67032" h="15051678">
                <a:moveTo>
                  <a:pt x="11567032" y="4470834"/>
                </a:moveTo>
                <a:cubicBezTo>
                  <a:pt x="6127852" y="-7331999"/>
                  <a:pt x="1322072" y="7074148"/>
                  <a:pt x="0" y="15051678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6DAF73C-11E5-42EB-B4CF-8EA14FC91E32}"/>
              </a:ext>
            </a:extLst>
          </p:cNvPr>
          <p:cNvSpPr/>
          <p:nvPr/>
        </p:nvSpPr>
        <p:spPr>
          <a:xfrm flipH="1">
            <a:off x="8098070" y="6502160"/>
            <a:ext cx="8288009" cy="345564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01557F4-3BB5-4DFE-8ECB-9B7D50EA16C6}"/>
              </a:ext>
            </a:extLst>
          </p:cNvPr>
          <p:cNvSpPr/>
          <p:nvPr/>
        </p:nvSpPr>
        <p:spPr>
          <a:xfrm flipH="1">
            <a:off x="10135362" y="5410994"/>
            <a:ext cx="2261164" cy="13713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237" h="5066666">
                <a:moveTo>
                  <a:pt x="533237" y="0"/>
                </a:moveTo>
                <a:cubicBezTo>
                  <a:pt x="-562180" y="1224752"/>
                  <a:pt x="350823" y="3827634"/>
                  <a:pt x="465946" y="5066666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30B55D0-E539-488B-8077-1C2624542381}"/>
              </a:ext>
            </a:extLst>
          </p:cNvPr>
          <p:cNvSpPr/>
          <p:nvPr/>
        </p:nvSpPr>
        <p:spPr>
          <a:xfrm flipH="1">
            <a:off x="8212744" y="5231159"/>
            <a:ext cx="5841698" cy="49136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809" h="4797149">
                <a:moveTo>
                  <a:pt x="2782809" y="0"/>
                </a:moveTo>
                <a:cubicBezTo>
                  <a:pt x="666666" y="685719"/>
                  <a:pt x="135243" y="3057586"/>
                  <a:pt x="0" y="4797149"/>
                </a:cubicBezTo>
              </a:path>
            </a:pathLst>
          </a:custGeom>
          <a:ln w="66675">
            <a:solidFill>
              <a:srgbClr val="7030A0">
                <a:alpha val="58000"/>
              </a:srgbClr>
            </a:solidFill>
            <a:headEnd type="oval"/>
            <a:tailEnd type="oval"/>
          </a:ln>
          <a:effectLst>
            <a:glow rad="228600">
              <a:srgbClr val="7030A0">
                <a:alpha val="1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6506B32-B447-4E29-B715-FB522FFA8AA0}"/>
              </a:ext>
            </a:extLst>
          </p:cNvPr>
          <p:cNvSpPr/>
          <p:nvPr/>
        </p:nvSpPr>
        <p:spPr>
          <a:xfrm rot="9720044">
            <a:off x="8336197" y="9080329"/>
            <a:ext cx="281486" cy="1160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5181437 w 5181436"/>
              <a:gd name="connsiteY0" fmla="*/ 0 h 5415589"/>
              <a:gd name="connsiteX1" fmla="*/ 0 w 5181436"/>
              <a:gd name="connsiteY1" fmla="*/ 5415589 h 5415589"/>
              <a:gd name="connsiteX0" fmla="*/ 1 w 457605"/>
              <a:gd name="connsiteY0" fmla="*/ 0 h 3834441"/>
              <a:gd name="connsiteX1" fmla="*/ 457604 w 457605"/>
              <a:gd name="connsiteY1" fmla="*/ 3834442 h 3834441"/>
              <a:gd name="connsiteX0" fmla="*/ 1 w 913804"/>
              <a:gd name="connsiteY0" fmla="*/ 0 h 3834441"/>
              <a:gd name="connsiteX1" fmla="*/ 457604 w 913804"/>
              <a:gd name="connsiteY1" fmla="*/ 3834442 h 3834441"/>
              <a:gd name="connsiteX0" fmla="*/ 1 w 1069267"/>
              <a:gd name="connsiteY0" fmla="*/ 0 h 3834441"/>
              <a:gd name="connsiteX1" fmla="*/ 457604 w 1069267"/>
              <a:gd name="connsiteY1" fmla="*/ 3834442 h 3834441"/>
              <a:gd name="connsiteX0" fmla="*/ 1 w 856548"/>
              <a:gd name="connsiteY0" fmla="*/ 0 h 4510871"/>
              <a:gd name="connsiteX1" fmla="*/ 128805 w 856548"/>
              <a:gd name="connsiteY1" fmla="*/ 4510870 h 4510871"/>
              <a:gd name="connsiteX0" fmla="*/ 1 w 929353"/>
              <a:gd name="connsiteY0" fmla="*/ 0 h 4510871"/>
              <a:gd name="connsiteX1" fmla="*/ 128805 w 929353"/>
              <a:gd name="connsiteY1" fmla="*/ 4510870 h 4510871"/>
              <a:gd name="connsiteX0" fmla="*/ 1 w 888363"/>
              <a:gd name="connsiteY0" fmla="*/ 0 h 4510871"/>
              <a:gd name="connsiteX1" fmla="*/ 128805 w 888363"/>
              <a:gd name="connsiteY1" fmla="*/ 4510870 h 4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8363" h="4510871">
                <a:moveTo>
                  <a:pt x="1" y="0"/>
                </a:moveTo>
                <a:cubicBezTo>
                  <a:pt x="750176" y="49120"/>
                  <a:pt x="1491581" y="3884565"/>
                  <a:pt x="128805" y="4510870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231E0A10-18DE-4829-9CA0-22986795C0D7}"/>
              </a:ext>
            </a:extLst>
          </p:cNvPr>
          <p:cNvSpPr/>
          <p:nvPr/>
        </p:nvSpPr>
        <p:spPr>
          <a:xfrm rot="1813630">
            <a:off x="8086477" y="8013744"/>
            <a:ext cx="448493" cy="117061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917449 w 1459363"/>
              <a:gd name="connsiteY0" fmla="*/ 852572 h 22803641"/>
              <a:gd name="connsiteX1" fmla="*/ 37828 w 1459363"/>
              <a:gd name="connsiteY1" fmla="*/ 22803642 h 22803641"/>
              <a:gd name="connsiteX0" fmla="*/ 1170312 w 1170313"/>
              <a:gd name="connsiteY0" fmla="*/ 1 h 21951070"/>
              <a:gd name="connsiteX1" fmla="*/ 290691 w 1170313"/>
              <a:gd name="connsiteY1" fmla="*/ 21951071 h 21951070"/>
              <a:gd name="connsiteX0" fmla="*/ 1441961 w 1441960"/>
              <a:gd name="connsiteY0" fmla="*/ 1 h 23769643"/>
              <a:gd name="connsiteX1" fmla="*/ 186737 w 1441960"/>
              <a:gd name="connsiteY1" fmla="*/ 23769648 h 23769643"/>
              <a:gd name="connsiteX0" fmla="*/ 1180499 w 1180499"/>
              <a:gd name="connsiteY0" fmla="*/ 1 h 22445038"/>
              <a:gd name="connsiteX1" fmla="*/ 285203 w 1180499"/>
              <a:gd name="connsiteY1" fmla="*/ 22445038 h 22445038"/>
              <a:gd name="connsiteX0" fmla="*/ 1249078 w 1249078"/>
              <a:gd name="connsiteY0" fmla="*/ 1 h 22445038"/>
              <a:gd name="connsiteX1" fmla="*/ 353782 w 1249078"/>
              <a:gd name="connsiteY1" fmla="*/ 22445038 h 22445038"/>
              <a:gd name="connsiteX0" fmla="*/ 1113233 w 1113233"/>
              <a:gd name="connsiteY0" fmla="*/ 5 h 23100188"/>
              <a:gd name="connsiteX1" fmla="*/ 434930 w 1113233"/>
              <a:gd name="connsiteY1" fmla="*/ 23100188 h 2310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3233" h="23100188">
                <a:moveTo>
                  <a:pt x="1113233" y="5"/>
                </a:moveTo>
                <a:cubicBezTo>
                  <a:pt x="-363726" y="7606195"/>
                  <a:pt x="-127727" y="21430317"/>
                  <a:pt x="434930" y="23100188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EAB55ED-6C15-462F-B073-FD526C506FFE}"/>
              </a:ext>
            </a:extLst>
          </p:cNvPr>
          <p:cNvSpPr/>
          <p:nvPr/>
        </p:nvSpPr>
        <p:spPr>
          <a:xfrm rot="1813630">
            <a:off x="6996489" y="8301548"/>
            <a:ext cx="2494162" cy="6693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09977"/>
              <a:gd name="connsiteY0" fmla="*/ 32759060 h 54358605"/>
              <a:gd name="connsiteX1" fmla="*/ 5609977 w 5609977"/>
              <a:gd name="connsiteY1" fmla="*/ 54358611 h 54358605"/>
              <a:gd name="connsiteX0" fmla="*/ 0 w 5609977"/>
              <a:gd name="connsiteY0" fmla="*/ 58625634 h 80225179"/>
              <a:gd name="connsiteX1" fmla="*/ 5609977 w 5609977"/>
              <a:gd name="connsiteY1" fmla="*/ 80225185 h 80225179"/>
              <a:gd name="connsiteX0" fmla="*/ 144497 w 5754474"/>
              <a:gd name="connsiteY0" fmla="*/ 41107981 h 62707526"/>
              <a:gd name="connsiteX1" fmla="*/ 5754474 w 5754474"/>
              <a:gd name="connsiteY1" fmla="*/ 62707532 h 62707526"/>
              <a:gd name="connsiteX0" fmla="*/ 118036 w 5728013"/>
              <a:gd name="connsiteY0" fmla="*/ 22630464 h 44230009"/>
              <a:gd name="connsiteX1" fmla="*/ 5728013 w 5728013"/>
              <a:gd name="connsiteY1" fmla="*/ 44230015 h 442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8013" h="44230009">
                <a:moveTo>
                  <a:pt x="118036" y="22630464"/>
                </a:moveTo>
                <a:cubicBezTo>
                  <a:pt x="-956609" y="-9706784"/>
                  <a:pt x="5658595" y="-11446519"/>
                  <a:pt x="5728013" y="44230015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2158909-CCC1-43AD-B98A-A051ED500FD6}"/>
              </a:ext>
            </a:extLst>
          </p:cNvPr>
          <p:cNvSpPr/>
          <p:nvPr/>
        </p:nvSpPr>
        <p:spPr>
          <a:xfrm rot="1813630">
            <a:off x="9211511" y="11573828"/>
            <a:ext cx="5109993" cy="2934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3141784 h 5426316"/>
              <a:gd name="connsiteX1" fmla="*/ 8557846 w 8557846"/>
              <a:gd name="connsiteY1" fmla="*/ 0 h 5426316"/>
              <a:gd name="connsiteX0" fmla="*/ 0 w 8557846"/>
              <a:gd name="connsiteY0" fmla="*/ 3141784 h 6357771"/>
              <a:gd name="connsiteX1" fmla="*/ 8557846 w 8557846"/>
              <a:gd name="connsiteY1" fmla="*/ 0 h 6357771"/>
              <a:gd name="connsiteX0" fmla="*/ 0 w 8286296"/>
              <a:gd name="connsiteY0" fmla="*/ 3255903 h 6437420"/>
              <a:gd name="connsiteX1" fmla="*/ 8286296 w 8286296"/>
              <a:gd name="connsiteY1" fmla="*/ 3 h 6437420"/>
              <a:gd name="connsiteX0" fmla="*/ 0 w 8286296"/>
              <a:gd name="connsiteY0" fmla="*/ 3255903 h 6420379"/>
              <a:gd name="connsiteX1" fmla="*/ 8286296 w 8286296"/>
              <a:gd name="connsiteY1" fmla="*/ 3 h 6420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296" h="6420379">
                <a:moveTo>
                  <a:pt x="0" y="3255903"/>
                </a:moveTo>
                <a:cubicBezTo>
                  <a:pt x="3613683" y="9466093"/>
                  <a:pt x="7717919" y="5543229"/>
                  <a:pt x="8286296" y="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EBE0DC95-CD26-41AC-BC5E-0F00D555B6AE}"/>
              </a:ext>
            </a:extLst>
          </p:cNvPr>
          <p:cNvSpPr/>
          <p:nvPr/>
        </p:nvSpPr>
        <p:spPr>
          <a:xfrm rot="1813630">
            <a:off x="8764165" y="9943863"/>
            <a:ext cx="1709309" cy="122228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21299" h="15221078">
                <a:moveTo>
                  <a:pt x="-1" y="3"/>
                </a:moveTo>
                <a:cubicBezTo>
                  <a:pt x="1404521" y="6363946"/>
                  <a:pt x="4718837" y="13756814"/>
                  <a:pt x="10021298" y="15221077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3CB3CD4-9409-4290-98DE-8CFA4F8FEFA4}"/>
              </a:ext>
            </a:extLst>
          </p:cNvPr>
          <p:cNvSpPr/>
          <p:nvPr/>
        </p:nvSpPr>
        <p:spPr>
          <a:xfrm rot="1813630" flipV="1">
            <a:off x="9525877" y="8358047"/>
            <a:ext cx="3526924" cy="226745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-1 w 3269944"/>
              <a:gd name="connsiteY0" fmla="*/ 3 h 23057646"/>
              <a:gd name="connsiteX1" fmla="*/ 3269943 w 3269944"/>
              <a:gd name="connsiteY1" fmla="*/ 23057643 h 230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9944" h="23057646">
                <a:moveTo>
                  <a:pt x="-1" y="3"/>
                </a:moveTo>
                <a:cubicBezTo>
                  <a:pt x="1404521" y="6363946"/>
                  <a:pt x="-2032518" y="21593380"/>
                  <a:pt x="3269943" y="23057643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280EA2-784A-49AD-A31C-A1575A8F3835}"/>
              </a:ext>
            </a:extLst>
          </p:cNvPr>
          <p:cNvSpPr/>
          <p:nvPr/>
        </p:nvSpPr>
        <p:spPr>
          <a:xfrm rot="1813630">
            <a:off x="11042027" y="6498005"/>
            <a:ext cx="510953" cy="281979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2819624 w 2995602"/>
              <a:gd name="connsiteY0" fmla="*/ 3 h 35114908"/>
              <a:gd name="connsiteX1" fmla="*/ 1900365 w 2995602"/>
              <a:gd name="connsiteY1" fmla="*/ 35114909 h 35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95602" h="35114908">
                <a:moveTo>
                  <a:pt x="2819624" y="3"/>
                </a:moveTo>
                <a:cubicBezTo>
                  <a:pt x="4224146" y="6363946"/>
                  <a:pt x="-3402096" y="33650646"/>
                  <a:pt x="1900365" y="35114909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E3A6065-1DD3-4F61-8389-95E5174809F3}"/>
              </a:ext>
            </a:extLst>
          </p:cNvPr>
          <p:cNvSpPr/>
          <p:nvPr/>
        </p:nvSpPr>
        <p:spPr>
          <a:xfrm rot="1813630">
            <a:off x="12367439" y="7332306"/>
            <a:ext cx="1036588" cy="263219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2031141 w 2397106"/>
              <a:gd name="connsiteY0" fmla="*/ 1022585 h 33282357"/>
              <a:gd name="connsiteX1" fmla="*/ 335997 w 2397106"/>
              <a:gd name="connsiteY1" fmla="*/ 33282354 h 33282357"/>
              <a:gd name="connsiteX0" fmla="*/ -1 w 10021299"/>
              <a:gd name="connsiteY0" fmla="*/ 3065773 h 18286848"/>
              <a:gd name="connsiteX1" fmla="*/ 10021298 w 10021299"/>
              <a:gd name="connsiteY1" fmla="*/ 18286847 h 18286848"/>
              <a:gd name="connsiteX0" fmla="*/ -1 w 10021299"/>
              <a:gd name="connsiteY0" fmla="*/ 966143 h 16187218"/>
              <a:gd name="connsiteX1" fmla="*/ 10021298 w 10021299"/>
              <a:gd name="connsiteY1" fmla="*/ 16187217 h 16187218"/>
              <a:gd name="connsiteX0" fmla="*/ -1 w 10021299"/>
              <a:gd name="connsiteY0" fmla="*/ 3 h 15221078"/>
              <a:gd name="connsiteX1" fmla="*/ 10021298 w 10021299"/>
              <a:gd name="connsiteY1" fmla="*/ 15221077 h 15221078"/>
              <a:gd name="connsiteX0" fmla="*/ 5954617 w 6077287"/>
              <a:gd name="connsiteY0" fmla="*/ 3 h 32778752"/>
              <a:gd name="connsiteX1" fmla="*/ 1432443 w 6077287"/>
              <a:gd name="connsiteY1" fmla="*/ 32778754 h 32778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77287" h="32778752">
                <a:moveTo>
                  <a:pt x="5954617" y="3"/>
                </a:moveTo>
                <a:cubicBezTo>
                  <a:pt x="7359139" y="6363946"/>
                  <a:pt x="-3870018" y="31314491"/>
                  <a:pt x="1432443" y="3277875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3E25CCA-EA79-4E85-A8BE-84E9678893C9}"/>
              </a:ext>
            </a:extLst>
          </p:cNvPr>
          <p:cNvSpPr/>
          <p:nvPr/>
        </p:nvSpPr>
        <p:spPr>
          <a:xfrm rot="5032387" flipH="1" flipV="1">
            <a:off x="8267045" y="6086611"/>
            <a:ext cx="2254604" cy="57115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8258" h="60273063">
                <a:moveTo>
                  <a:pt x="0" y="0"/>
                </a:moveTo>
                <a:cubicBezTo>
                  <a:pt x="2626428" y="81607722"/>
                  <a:pt x="9952325" y="77625296"/>
                  <a:pt x="8943577" y="4484181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366D931-614A-40D3-8084-38FECBA19A29}"/>
              </a:ext>
            </a:extLst>
          </p:cNvPr>
          <p:cNvSpPr/>
          <p:nvPr/>
        </p:nvSpPr>
        <p:spPr>
          <a:xfrm rot="5032387" flipH="1" flipV="1">
            <a:off x="7886243" y="7954575"/>
            <a:ext cx="587020" cy="14313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3247" h="151049860">
                <a:moveTo>
                  <a:pt x="2215093" y="150143589"/>
                </a:moveTo>
                <a:cubicBezTo>
                  <a:pt x="2765197" y="165468251"/>
                  <a:pt x="1600279" y="-18910676"/>
                  <a:pt x="-1" y="1593898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C7C9D0-38A1-4C10-8211-B7B7FB0CD7B8}"/>
              </a:ext>
            </a:extLst>
          </p:cNvPr>
          <p:cNvSpPr/>
          <p:nvPr/>
        </p:nvSpPr>
        <p:spPr>
          <a:xfrm rot="5032387" flipH="1" flipV="1">
            <a:off x="12813515" y="7776799"/>
            <a:ext cx="4366874" cy="537362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0 w 16996167"/>
              <a:gd name="connsiteY0" fmla="*/ 557466950 h 561343801"/>
              <a:gd name="connsiteX1" fmla="*/ 16791630 w 16996167"/>
              <a:gd name="connsiteY1" fmla="*/ 218135 h 561343801"/>
              <a:gd name="connsiteX0" fmla="*/ 0 w 18153705"/>
              <a:gd name="connsiteY0" fmla="*/ 557248835 h 562601710"/>
              <a:gd name="connsiteX1" fmla="*/ 16791630 w 18153705"/>
              <a:gd name="connsiteY1" fmla="*/ 20 h 562601710"/>
              <a:gd name="connsiteX0" fmla="*/ 0 w 18370690"/>
              <a:gd name="connsiteY0" fmla="*/ 557248835 h 569858758"/>
              <a:gd name="connsiteX1" fmla="*/ 16791630 w 18370690"/>
              <a:gd name="connsiteY1" fmla="*/ 20 h 569858758"/>
              <a:gd name="connsiteX0" fmla="*/ 0 w 17845909"/>
              <a:gd name="connsiteY0" fmla="*/ 557248835 h 568798142"/>
              <a:gd name="connsiteX1" fmla="*/ 16791630 w 17845909"/>
              <a:gd name="connsiteY1" fmla="*/ 20 h 568798142"/>
              <a:gd name="connsiteX0" fmla="*/ 0 w 17598241"/>
              <a:gd name="connsiteY0" fmla="*/ 557248835 h 567930765"/>
              <a:gd name="connsiteX1" fmla="*/ 16791630 w 17598241"/>
              <a:gd name="connsiteY1" fmla="*/ 20 h 567930765"/>
              <a:gd name="connsiteX0" fmla="*/ 0 w 17505923"/>
              <a:gd name="connsiteY0" fmla="*/ 557248835 h 567073078"/>
              <a:gd name="connsiteX1" fmla="*/ 16791630 w 17505923"/>
              <a:gd name="connsiteY1" fmla="*/ 20 h 567073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05923" h="567073078">
                <a:moveTo>
                  <a:pt x="0" y="557248835"/>
                </a:moveTo>
                <a:cubicBezTo>
                  <a:pt x="3035694" y="648810773"/>
                  <a:pt x="21309752" y="72068877"/>
                  <a:pt x="16791630" y="20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54DA814-0758-4566-88E4-6EE0317A749B}"/>
              </a:ext>
            </a:extLst>
          </p:cNvPr>
          <p:cNvSpPr/>
          <p:nvPr/>
        </p:nvSpPr>
        <p:spPr>
          <a:xfrm rot="5032387" flipH="1" flipV="1">
            <a:off x="10421034" y="5707212"/>
            <a:ext cx="444837" cy="287402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1783263"/>
              <a:gd name="connsiteY0" fmla="*/ 0 h 303293034"/>
              <a:gd name="connsiteX1" fmla="*/ 70912 w 1783263"/>
              <a:gd name="connsiteY1" fmla="*/ 289246584 h 303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83263" h="303293034">
                <a:moveTo>
                  <a:pt x="0" y="0"/>
                </a:moveTo>
                <a:cubicBezTo>
                  <a:pt x="2626428" y="81607722"/>
                  <a:pt x="2093918" y="369737751"/>
                  <a:pt x="70912" y="28924658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656E915-5254-4AC3-B01A-FC000372E22B}"/>
              </a:ext>
            </a:extLst>
          </p:cNvPr>
          <p:cNvSpPr/>
          <p:nvPr/>
        </p:nvSpPr>
        <p:spPr>
          <a:xfrm rot="5032387" flipH="1" flipV="1">
            <a:off x="8024596" y="6179940"/>
            <a:ext cx="1499126" cy="128348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6009696"/>
              <a:gd name="connsiteY0" fmla="*/ 107503383 h 135444912"/>
              <a:gd name="connsiteX1" fmla="*/ 5857543 w 6009696"/>
              <a:gd name="connsiteY1" fmla="*/ -27 h 13544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09696" h="135444912">
                <a:moveTo>
                  <a:pt x="0" y="107503383"/>
                </a:moveTo>
                <a:cubicBezTo>
                  <a:pt x="2626428" y="189111105"/>
                  <a:pt x="6866291" y="73141088"/>
                  <a:pt x="5857543" y="-27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E7686EF-285B-4805-86A9-B9986CAF5FDB}"/>
              </a:ext>
            </a:extLst>
          </p:cNvPr>
          <p:cNvSpPr/>
          <p:nvPr/>
        </p:nvSpPr>
        <p:spPr>
          <a:xfrm rot="5032387" flipH="1" flipV="1">
            <a:off x="8244849" y="6272474"/>
            <a:ext cx="1862293" cy="64299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0 w 9256724"/>
              <a:gd name="connsiteY0" fmla="*/ 0 h 63064790"/>
              <a:gd name="connsiteX1" fmla="*/ 8943577 w 9256724"/>
              <a:gd name="connsiteY1" fmla="*/ 4484181 h 63064790"/>
              <a:gd name="connsiteX0" fmla="*/ 0 w 9038258"/>
              <a:gd name="connsiteY0" fmla="*/ 0 h 60273063"/>
              <a:gd name="connsiteX1" fmla="*/ 8943577 w 9038258"/>
              <a:gd name="connsiteY1" fmla="*/ 4484181 h 60273063"/>
              <a:gd name="connsiteX0" fmla="*/ 0 w 7400798"/>
              <a:gd name="connsiteY0" fmla="*/ 53094562 h 91857616"/>
              <a:gd name="connsiteX1" fmla="*/ 7281845 w 7400798"/>
              <a:gd name="connsiteY1" fmla="*/ 34 h 9185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00798" h="91857616">
                <a:moveTo>
                  <a:pt x="0" y="53094562"/>
                </a:moveTo>
                <a:cubicBezTo>
                  <a:pt x="2626428" y="134702284"/>
                  <a:pt x="8290593" y="73141149"/>
                  <a:pt x="7281845" y="3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0F155963-BFF3-4F61-9180-75C00D13A3B4}"/>
              </a:ext>
            </a:extLst>
          </p:cNvPr>
          <p:cNvSpPr/>
          <p:nvPr/>
        </p:nvSpPr>
        <p:spPr>
          <a:xfrm rot="5032387" flipH="1" flipV="1">
            <a:off x="7678909" y="6831826"/>
            <a:ext cx="613776" cy="158777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179 w 8813414"/>
              <a:gd name="connsiteY0" fmla="*/ 3141784 h 36221191"/>
              <a:gd name="connsiteX1" fmla="*/ 8559025 w 8813414"/>
              <a:gd name="connsiteY1" fmla="*/ 0 h 36221191"/>
              <a:gd name="connsiteX0" fmla="*/ 0 w 8883644"/>
              <a:gd name="connsiteY0" fmla="*/ 3141784 h 62389622"/>
              <a:gd name="connsiteX1" fmla="*/ 8557846 w 8883644"/>
              <a:gd name="connsiteY1" fmla="*/ 0 h 62389622"/>
              <a:gd name="connsiteX0" fmla="*/ 2215093 w 3278533"/>
              <a:gd name="connsiteY0" fmla="*/ 148549710 h 172170505"/>
              <a:gd name="connsiteX1" fmla="*/ -1 w 3278533"/>
              <a:gd name="connsiteY1" fmla="*/ 19 h 172170505"/>
              <a:gd name="connsiteX0" fmla="*/ 2215093 w 3685691"/>
              <a:gd name="connsiteY0" fmla="*/ 148549710 h 166250532"/>
              <a:gd name="connsiteX1" fmla="*/ -1 w 3685691"/>
              <a:gd name="connsiteY1" fmla="*/ 19 h 166250532"/>
              <a:gd name="connsiteX0" fmla="*/ 2215093 w 3324601"/>
              <a:gd name="connsiteY0" fmla="*/ 149102146 h 165854845"/>
              <a:gd name="connsiteX1" fmla="*/ -1 w 3324601"/>
              <a:gd name="connsiteY1" fmla="*/ 552455 h 165854845"/>
              <a:gd name="connsiteX0" fmla="*/ 2215093 w 2903874"/>
              <a:gd name="connsiteY0" fmla="*/ 149156709 h 159129617"/>
              <a:gd name="connsiteX1" fmla="*/ -1 w 2903874"/>
              <a:gd name="connsiteY1" fmla="*/ 607018 h 159129617"/>
              <a:gd name="connsiteX0" fmla="*/ 2215093 w 2420961"/>
              <a:gd name="connsiteY0" fmla="*/ 149296897 h 150235947"/>
              <a:gd name="connsiteX1" fmla="*/ -1 w 2420961"/>
              <a:gd name="connsiteY1" fmla="*/ 747206 h 150235947"/>
              <a:gd name="connsiteX0" fmla="*/ 2215093 w 2353247"/>
              <a:gd name="connsiteY0" fmla="*/ 150143589 h 151049860"/>
              <a:gd name="connsiteX1" fmla="*/ -1 w 2353247"/>
              <a:gd name="connsiteY1" fmla="*/ 1593898 h 151049860"/>
              <a:gd name="connsiteX0" fmla="*/ 2215093 w 3597580"/>
              <a:gd name="connsiteY0" fmla="*/ 149404227 h 150338339"/>
              <a:gd name="connsiteX1" fmla="*/ -1 w 3597580"/>
              <a:gd name="connsiteY1" fmla="*/ 854536 h 150338339"/>
              <a:gd name="connsiteX0" fmla="*/ 2215093 w 4501991"/>
              <a:gd name="connsiteY0" fmla="*/ 149520065 h 149520056"/>
              <a:gd name="connsiteX1" fmla="*/ -1 w 4501991"/>
              <a:gd name="connsiteY1" fmla="*/ 970374 h 14952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01991" h="149520056">
                <a:moveTo>
                  <a:pt x="2215093" y="149520065"/>
                </a:moveTo>
                <a:cubicBezTo>
                  <a:pt x="5168129" y="142071143"/>
                  <a:pt x="6048668" y="-13669360"/>
                  <a:pt x="-1" y="970374"/>
                </a:cubicBezTo>
              </a:path>
            </a:pathLst>
          </a:custGeom>
          <a:ln w="66675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6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306865E-BB12-4A8D-8341-A2851A8F69F4}"/>
              </a:ext>
            </a:extLst>
          </p:cNvPr>
          <p:cNvSpPr/>
          <p:nvPr/>
        </p:nvSpPr>
        <p:spPr>
          <a:xfrm rot="11126450">
            <a:off x="8956037" y="5309674"/>
            <a:ext cx="1141394" cy="1030873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35800 w 8593646"/>
              <a:gd name="connsiteY0" fmla="*/ 3201051 h 3201051"/>
              <a:gd name="connsiteX1" fmla="*/ 8593646 w 8593646"/>
              <a:gd name="connsiteY1" fmla="*/ 59267 h 3201051"/>
              <a:gd name="connsiteX0" fmla="*/ 825672 w 9383518"/>
              <a:gd name="connsiteY0" fmla="*/ 3213307 h 3213307"/>
              <a:gd name="connsiteX1" fmla="*/ 9383518 w 9383518"/>
              <a:gd name="connsiteY1" fmla="*/ 71523 h 3213307"/>
              <a:gd name="connsiteX0" fmla="*/ 387287 w 8945133"/>
              <a:gd name="connsiteY0" fmla="*/ 3198591 h 3198591"/>
              <a:gd name="connsiteX1" fmla="*/ 8945133 w 8945133"/>
              <a:gd name="connsiteY1" fmla="*/ 56807 h 3198591"/>
              <a:gd name="connsiteX0" fmla="*/ 291957 w 8849803"/>
              <a:gd name="connsiteY0" fmla="*/ 3171326 h 3171326"/>
              <a:gd name="connsiteX1" fmla="*/ 8849803 w 8849803"/>
              <a:gd name="connsiteY1" fmla="*/ 29542 h 317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49803" h="3171326">
                <a:moveTo>
                  <a:pt x="291957" y="3171326"/>
                </a:moveTo>
                <a:cubicBezTo>
                  <a:pt x="-602146" y="2462970"/>
                  <a:pt x="114126" y="-315587"/>
                  <a:pt x="8849803" y="29542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44E3682-E9CB-4890-858A-09604923200A}"/>
              </a:ext>
            </a:extLst>
          </p:cNvPr>
          <p:cNvSpPr/>
          <p:nvPr/>
        </p:nvSpPr>
        <p:spPr>
          <a:xfrm rot="5032387" flipV="1">
            <a:off x="7375678" y="5533070"/>
            <a:ext cx="2543674" cy="201715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2306" h="3141784">
                <a:moveTo>
                  <a:pt x="714460" y="3141784"/>
                </a:moveTo>
                <a:cubicBezTo>
                  <a:pt x="-1049838" y="1840210"/>
                  <a:pt x="-23239" y="722932"/>
                  <a:pt x="9272306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F64540E-E382-4860-B109-B184A00A45B1}"/>
              </a:ext>
            </a:extLst>
          </p:cNvPr>
          <p:cNvSpPr/>
          <p:nvPr/>
        </p:nvSpPr>
        <p:spPr>
          <a:xfrm rot="5032387" flipV="1">
            <a:off x="8200588" y="5989638"/>
            <a:ext cx="2028544" cy="90137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5545" h="3141784">
                <a:moveTo>
                  <a:pt x="17699" y="3141784"/>
                </a:moveTo>
                <a:cubicBezTo>
                  <a:pt x="5226" y="2291749"/>
                  <a:pt x="-720000" y="722932"/>
                  <a:pt x="857554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D6C1EC07-6D63-4036-9926-D919F88488C8}"/>
              </a:ext>
            </a:extLst>
          </p:cNvPr>
          <p:cNvSpPr/>
          <p:nvPr/>
        </p:nvSpPr>
        <p:spPr>
          <a:xfrm rot="16817980">
            <a:off x="5777693" y="6402470"/>
            <a:ext cx="3940199" cy="1288162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860FEF4-375C-4BF0-84A9-7A34245291C6}"/>
              </a:ext>
            </a:extLst>
          </p:cNvPr>
          <p:cNvSpPr/>
          <p:nvPr/>
        </p:nvSpPr>
        <p:spPr>
          <a:xfrm rot="16817980">
            <a:off x="10883812" y="9509796"/>
            <a:ext cx="5285322" cy="1762430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4882" h="8318567">
                <a:moveTo>
                  <a:pt x="0" y="8318567"/>
                </a:moveTo>
                <a:cubicBezTo>
                  <a:pt x="2255714" y="2606563"/>
                  <a:pt x="4360866" y="-2374366"/>
                  <a:pt x="7794882" y="120911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18B403B0-A7EC-4C61-A4A5-AC10B1BA7A72}"/>
              </a:ext>
            </a:extLst>
          </p:cNvPr>
          <p:cNvSpPr/>
          <p:nvPr/>
        </p:nvSpPr>
        <p:spPr>
          <a:xfrm rot="5032387" flipV="1">
            <a:off x="7846022" y="6530347"/>
            <a:ext cx="1558732" cy="42757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562587 w 6589441"/>
              <a:gd name="connsiteY0" fmla="*/ 163415 h 1490338"/>
              <a:gd name="connsiteX1" fmla="*/ 6589441 w 6589441"/>
              <a:gd name="connsiteY1" fmla="*/ 1368963 h 149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9441" h="1490338">
                <a:moveTo>
                  <a:pt x="562587" y="163415"/>
                </a:moveTo>
                <a:cubicBezTo>
                  <a:pt x="550114" y="-686620"/>
                  <a:pt x="-2706104" y="2091895"/>
                  <a:pt x="6589441" y="136896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D872A5D-6F64-402E-ABBF-8727224278DC}"/>
              </a:ext>
            </a:extLst>
          </p:cNvPr>
          <p:cNvSpPr/>
          <p:nvPr/>
        </p:nvSpPr>
        <p:spPr>
          <a:xfrm rot="5032387" flipV="1">
            <a:off x="7943768" y="6583546"/>
            <a:ext cx="1714235" cy="1172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17699 w 8575545"/>
              <a:gd name="connsiteY0" fmla="*/ 3141784 h 3141784"/>
              <a:gd name="connsiteX1" fmla="*/ 8575545 w 8575545"/>
              <a:gd name="connsiteY1" fmla="*/ 0 h 3141784"/>
              <a:gd name="connsiteX0" fmla="*/ 197273 w 7444097"/>
              <a:gd name="connsiteY0" fmla="*/ 252225 h 501039"/>
              <a:gd name="connsiteX1" fmla="*/ 7444097 w 7444097"/>
              <a:gd name="connsiteY1" fmla="*/ 310781 h 501039"/>
              <a:gd name="connsiteX0" fmla="*/ 0 w 7246824"/>
              <a:gd name="connsiteY0" fmla="*/ 1 h 408839"/>
              <a:gd name="connsiteX1" fmla="*/ 7246824 w 7246824"/>
              <a:gd name="connsiteY1" fmla="*/ 58557 h 40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46824" h="408839">
                <a:moveTo>
                  <a:pt x="0" y="1"/>
                </a:moveTo>
                <a:cubicBezTo>
                  <a:pt x="499812" y="192030"/>
                  <a:pt x="-2048721" y="781489"/>
                  <a:pt x="7246824" y="58557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286E37-5D88-433C-8B2B-36BB84720D44}"/>
              </a:ext>
            </a:extLst>
          </p:cNvPr>
          <p:cNvSpPr/>
          <p:nvPr/>
        </p:nvSpPr>
        <p:spPr>
          <a:xfrm rot="16817980">
            <a:off x="6032979" y="6376932"/>
            <a:ext cx="6230968" cy="3953338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7917946"/>
              <a:gd name="connsiteY0" fmla="*/ 9734948 h 9734948"/>
              <a:gd name="connsiteX1" fmla="*/ 7917945 w 7917946"/>
              <a:gd name="connsiteY1" fmla="*/ 3475233 h 9734948"/>
              <a:gd name="connsiteX0" fmla="*/ 0 w 7917945"/>
              <a:gd name="connsiteY0" fmla="*/ 8338155 h 8338155"/>
              <a:gd name="connsiteX1" fmla="*/ 7917945 w 7917945"/>
              <a:gd name="connsiteY1" fmla="*/ 2078440 h 8338155"/>
              <a:gd name="connsiteX0" fmla="*/ 0 w 7917945"/>
              <a:gd name="connsiteY0" fmla="*/ 7598125 h 7598125"/>
              <a:gd name="connsiteX1" fmla="*/ 7917945 w 7917945"/>
              <a:gd name="connsiteY1" fmla="*/ 1338410 h 7598125"/>
              <a:gd name="connsiteX0" fmla="*/ 0 w 7794882"/>
              <a:gd name="connsiteY0" fmla="*/ 8318567 h 8318567"/>
              <a:gd name="connsiteX1" fmla="*/ 7794882 w 7794882"/>
              <a:gd name="connsiteY1" fmla="*/ 1209113 h 8318567"/>
              <a:gd name="connsiteX0" fmla="*/ 0 w 7018367"/>
              <a:gd name="connsiteY0" fmla="*/ 30794228 h 30794229"/>
              <a:gd name="connsiteX1" fmla="*/ 7018367 w 7018367"/>
              <a:gd name="connsiteY1" fmla="*/ 311968 h 30794229"/>
              <a:gd name="connsiteX0" fmla="*/ 0 w 7000848"/>
              <a:gd name="connsiteY0" fmla="*/ 30405019 h 30405020"/>
              <a:gd name="connsiteX1" fmla="*/ 7000848 w 7000848"/>
              <a:gd name="connsiteY1" fmla="*/ 315973 h 304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00848" h="30405020">
                <a:moveTo>
                  <a:pt x="0" y="30405019"/>
                </a:moveTo>
                <a:cubicBezTo>
                  <a:pt x="2255714" y="24693015"/>
                  <a:pt x="3566832" y="-3267506"/>
                  <a:pt x="7000848" y="315973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6DFB106-BCC9-49C8-9095-957638A74D19}"/>
              </a:ext>
            </a:extLst>
          </p:cNvPr>
          <p:cNvSpPr/>
          <p:nvPr/>
        </p:nvSpPr>
        <p:spPr>
          <a:xfrm rot="5032387">
            <a:off x="13168487" y="7683586"/>
            <a:ext cx="664438" cy="132820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1912809 w 10470655"/>
              <a:gd name="connsiteY0" fmla="*/ 3141784 h 3141784"/>
              <a:gd name="connsiteX1" fmla="*/ 10470655 w 10470655"/>
              <a:gd name="connsiteY1" fmla="*/ 0 h 31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0655" h="3141784">
                <a:moveTo>
                  <a:pt x="1912809" y="3141784"/>
                </a:moveTo>
                <a:cubicBezTo>
                  <a:pt x="-3450511" y="2653747"/>
                  <a:pt x="3449734" y="427545"/>
                  <a:pt x="10470655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FB5F345F-56E6-4BA1-90BB-D23E7E119B66}"/>
              </a:ext>
            </a:extLst>
          </p:cNvPr>
          <p:cNvSpPr/>
          <p:nvPr/>
        </p:nvSpPr>
        <p:spPr>
          <a:xfrm rot="5032387">
            <a:off x="12221988" y="8127843"/>
            <a:ext cx="594269" cy="665696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9341 w 8059219"/>
              <a:gd name="connsiteY0" fmla="*/ 450084 h 1982396"/>
              <a:gd name="connsiteX1" fmla="*/ 8059218 w 8059219"/>
              <a:gd name="connsiteY1" fmla="*/ 1946880 h 1982396"/>
              <a:gd name="connsiteX0" fmla="*/ 1315018 w 9364896"/>
              <a:gd name="connsiteY0" fmla="*/ 22319 h 1574662"/>
              <a:gd name="connsiteX1" fmla="*/ 9364895 w 9364896"/>
              <a:gd name="connsiteY1" fmla="*/ 1519115 h 1574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64896" h="1574662">
                <a:moveTo>
                  <a:pt x="1315018" y="22319"/>
                </a:moveTo>
                <a:cubicBezTo>
                  <a:pt x="-2439470" y="-242597"/>
                  <a:pt x="2343974" y="1946660"/>
                  <a:pt x="9364895" y="1519115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EACF667-8D76-4123-8F22-6BCE9ED8E0C1}"/>
              </a:ext>
            </a:extLst>
          </p:cNvPr>
          <p:cNvSpPr/>
          <p:nvPr/>
        </p:nvSpPr>
        <p:spPr>
          <a:xfrm rot="5032387">
            <a:off x="12635025" y="8377573"/>
            <a:ext cx="847261" cy="40200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2101 w 12840988"/>
              <a:gd name="connsiteY0" fmla="*/ 950909 h 950909"/>
              <a:gd name="connsiteX1" fmla="*/ 12840990 w 12840988"/>
              <a:gd name="connsiteY1" fmla="*/ 0 h 950909"/>
              <a:gd name="connsiteX0" fmla="*/ 512815 w 13351702"/>
              <a:gd name="connsiteY0" fmla="*/ 950909 h 950909"/>
              <a:gd name="connsiteX1" fmla="*/ 13351704 w 13351702"/>
              <a:gd name="connsiteY1" fmla="*/ 0 h 95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51702" h="950909">
                <a:moveTo>
                  <a:pt x="512815" y="950909"/>
                </a:moveTo>
                <a:cubicBezTo>
                  <a:pt x="-2189333" y="333902"/>
                  <a:pt x="6330783" y="427545"/>
                  <a:pt x="13351704" y="0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prstDash val="sysDash"/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8411CD0-CD66-4661-B642-E0BBC3E8116A}"/>
              </a:ext>
            </a:extLst>
          </p:cNvPr>
          <p:cNvSpPr/>
          <p:nvPr/>
        </p:nvSpPr>
        <p:spPr>
          <a:xfrm rot="5032387">
            <a:off x="8284644" y="4121510"/>
            <a:ext cx="3910742" cy="4835757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3169 w 8561015"/>
              <a:gd name="connsiteY0" fmla="*/ 3143215 h 3143215"/>
              <a:gd name="connsiteX1" fmla="*/ 8561015 w 8561015"/>
              <a:gd name="connsiteY1" fmla="*/ 1431 h 3143215"/>
              <a:gd name="connsiteX0" fmla="*/ 228369 w 8786215"/>
              <a:gd name="connsiteY0" fmla="*/ 3142730 h 3142730"/>
              <a:gd name="connsiteX1" fmla="*/ 8786215 w 8786215"/>
              <a:gd name="connsiteY1" fmla="*/ 946 h 3142730"/>
              <a:gd name="connsiteX0" fmla="*/ 322651 w 8880497"/>
              <a:gd name="connsiteY0" fmla="*/ 3142733 h 3142733"/>
              <a:gd name="connsiteX1" fmla="*/ 8880497 w 8880497"/>
              <a:gd name="connsiteY1" fmla="*/ 949 h 3142733"/>
              <a:gd name="connsiteX0" fmla="*/ 338144 w 8895990"/>
              <a:gd name="connsiteY0" fmla="*/ 3152261 h 3152261"/>
              <a:gd name="connsiteX1" fmla="*/ 8895990 w 8895990"/>
              <a:gd name="connsiteY1" fmla="*/ 10477 h 3152261"/>
              <a:gd name="connsiteX0" fmla="*/ 317871 w 8875717"/>
              <a:gd name="connsiteY0" fmla="*/ 3161925 h 3161925"/>
              <a:gd name="connsiteX1" fmla="*/ 8875717 w 8875717"/>
              <a:gd name="connsiteY1" fmla="*/ 20141 h 3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5717" h="3161925">
                <a:moveTo>
                  <a:pt x="317871" y="3161925"/>
                </a:moveTo>
                <a:cubicBezTo>
                  <a:pt x="-1402070" y="2278402"/>
                  <a:pt x="4200885" y="-250395"/>
                  <a:pt x="8875717" y="2014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none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39D2E-5BFE-413D-A41A-0F64B857E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/>
          <a:stretch/>
        </p:blipFill>
        <p:spPr>
          <a:xfrm rot="16200000">
            <a:off x="16075001" y="11418742"/>
            <a:ext cx="954874" cy="510331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69579-7425-42BA-AC48-5409A287A7DB}"/>
              </a:ext>
            </a:extLst>
          </p:cNvPr>
          <p:cNvGrpSpPr/>
          <p:nvPr/>
        </p:nvGrpSpPr>
        <p:grpSpPr>
          <a:xfrm>
            <a:off x="11335287" y="8235995"/>
            <a:ext cx="9064160" cy="4473422"/>
            <a:chOff x="11335287" y="8235995"/>
            <a:chExt cx="9064160" cy="44734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A59A91-B7E3-4B8D-B935-C2D49C8B9EB6}"/>
                </a:ext>
              </a:extLst>
            </p:cNvPr>
            <p:cNvGrpSpPr/>
            <p:nvPr/>
          </p:nvGrpSpPr>
          <p:grpSpPr>
            <a:xfrm>
              <a:off x="17796815" y="8235995"/>
              <a:ext cx="2602632" cy="4473422"/>
              <a:chOff x="17796815" y="8235995"/>
              <a:chExt cx="2602632" cy="447342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36F0190-45FE-4BDB-9CBF-C26CF3B90755}"/>
                  </a:ext>
                </a:extLst>
              </p:cNvPr>
              <p:cNvSpPr/>
              <p:nvPr/>
            </p:nvSpPr>
            <p:spPr>
              <a:xfrm rot="3210338">
                <a:off x="18256616" y="8229600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C0FB46C-D69C-4DD4-A5BE-090A0BFF65F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8932373" y="9000387"/>
                <a:ext cx="1307004" cy="147623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F9D53C6-43B9-4EC0-ABE2-A92609630537}"/>
                  </a:ext>
                </a:extLst>
              </p:cNvPr>
              <p:cNvSpPr/>
              <p:nvPr/>
            </p:nvSpPr>
            <p:spPr>
              <a:xfrm>
                <a:off x="17796815" y="10046485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CFDADFB-B39E-4928-A69E-47407E4BBCF2}"/>
                  </a:ext>
                </a:extLst>
              </p:cNvPr>
              <p:cNvCxnSpPr>
                <a:cxnSpLocks/>
                <a:endCxn id="92" idx="6"/>
              </p:cNvCxnSpPr>
              <p:nvPr/>
            </p:nvCxnSpPr>
            <p:spPr>
              <a:xfrm flipH="1">
                <a:off x="18644296" y="10310892"/>
                <a:ext cx="1082162" cy="165729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CB3A724-C5CB-4638-AD01-5E423C4DBD4D}"/>
                  </a:ext>
                </a:extLst>
              </p:cNvPr>
              <p:cNvSpPr/>
              <p:nvPr/>
            </p:nvSpPr>
            <p:spPr>
              <a:xfrm>
                <a:off x="18519909" y="11849146"/>
                <a:ext cx="847481" cy="86027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54000"/>
                </a:scheme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endParaRPr lang="en-US" sz="3200" dirty="0">
                  <a:solidFill>
                    <a:schemeClr val="tx1"/>
                  </a:solidFill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30D29D86-9774-4AC0-9E93-7A3321DF678C}"/>
                  </a:ext>
                </a:extLst>
              </p:cNvPr>
              <p:cNvCxnSpPr>
                <a:cxnSpLocks/>
                <a:endCxn id="94" idx="7"/>
              </p:cNvCxnSpPr>
              <p:nvPr/>
            </p:nvCxnSpPr>
            <p:spPr>
              <a:xfrm flipH="1">
                <a:off x="19243279" y="10559225"/>
                <a:ext cx="727512" cy="141590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8FD34721-D047-459A-94A8-DB2281F0D2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6570"/>
              <a:stretch/>
            </p:blipFill>
            <p:spPr>
              <a:xfrm>
                <a:off x="19465118" y="8336813"/>
                <a:ext cx="827378" cy="4279616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DD11DC0-3198-4A7D-B9E4-4FFAD651B47D}"/>
                  </a:ext>
                </a:extLst>
              </p:cNvPr>
              <p:cNvSpPr txBox="1"/>
              <p:nvPr/>
            </p:nvSpPr>
            <p:spPr>
              <a:xfrm rot="16200000">
                <a:off x="18277456" y="10153456"/>
                <a:ext cx="35976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External locations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F86CD88-2B90-4E83-9782-7F7E5210F935}"/>
                </a:ext>
              </a:extLst>
            </p:cNvPr>
            <p:cNvSpPr txBox="1"/>
            <p:nvPr/>
          </p:nvSpPr>
          <p:spPr>
            <a:xfrm>
              <a:off x="11335287" y="8945226"/>
              <a:ext cx="4432126" cy="1588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Dependences</a:t>
              </a:r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D948229C-EA12-444B-95F7-633DC3196FD8}"/>
              </a:ext>
            </a:extLst>
          </p:cNvPr>
          <p:cNvSpPr/>
          <p:nvPr/>
        </p:nvSpPr>
        <p:spPr>
          <a:xfrm rot="4432657">
            <a:off x="17238546" y="12233293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87E3E7-4EB3-4CE3-9724-46B716C4BB94}"/>
              </a:ext>
            </a:extLst>
          </p:cNvPr>
          <p:cNvCxnSpPr>
            <a:cxnSpLocks/>
            <a:endCxn id="104" idx="5"/>
          </p:cNvCxnSpPr>
          <p:nvPr/>
        </p:nvCxnSpPr>
        <p:spPr>
          <a:xfrm flipV="1">
            <a:off x="17176750" y="13035734"/>
            <a:ext cx="276551" cy="49815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0EB35BC7-B968-4B86-A650-1513A08D8887}"/>
              </a:ext>
            </a:extLst>
          </p:cNvPr>
          <p:cNvSpPr/>
          <p:nvPr/>
        </p:nvSpPr>
        <p:spPr>
          <a:xfrm rot="5400000">
            <a:off x="15585859" y="11982342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38219B-DE46-4C49-B2FA-0DF0B3C3D7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 flipV="1">
            <a:off x="16009599" y="12836218"/>
            <a:ext cx="41252" cy="6567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FC275DA4-F363-40B4-89BB-C583779C1FB1}"/>
              </a:ext>
            </a:extLst>
          </p:cNvPr>
          <p:cNvSpPr/>
          <p:nvPr/>
        </p:nvSpPr>
        <p:spPr>
          <a:xfrm rot="5400000">
            <a:off x="13783198" y="12705436"/>
            <a:ext cx="847481" cy="860271"/>
          </a:xfrm>
          <a:prstGeom prst="ellipse">
            <a:avLst/>
          </a:prstGeom>
          <a:solidFill>
            <a:srgbClr val="92D050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chemeClr val="accent6">
                <a:lumMod val="40000"/>
                <a:lumOff val="60000"/>
                <a:alpha val="40000"/>
              </a:scheme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effectLst>
                <a:reflection blurRad="571500" stA="55000" endA="300" endPos="45500" dist="762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895740B-BB66-40CE-A565-047C02A04EEF}"/>
              </a:ext>
            </a:extLst>
          </p:cNvPr>
          <p:cNvCxnSpPr>
            <a:cxnSpLocks/>
            <a:endCxn id="109" idx="7"/>
          </p:cNvCxnSpPr>
          <p:nvPr/>
        </p:nvCxnSpPr>
        <p:spPr>
          <a:xfrm flipH="1" flipV="1">
            <a:off x="14511090" y="13435201"/>
            <a:ext cx="264691" cy="20461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5C8A3F-69C8-4250-A27A-FCEB48210365}"/>
              </a:ext>
            </a:extLst>
          </p:cNvPr>
          <p:cNvSpPr txBox="1"/>
          <p:nvPr/>
        </p:nvSpPr>
        <p:spPr>
          <a:xfrm>
            <a:off x="14501329" y="13804368"/>
            <a:ext cx="420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Unresolved locations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2F2594CB-87FF-4578-9439-8C889C38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912" y="7530714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7D0C134-01A3-45FF-9291-50DEB3DBA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4964" y="6001480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4BB748E-543A-4A8B-B9FC-5BE6C14B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562" y="4443343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C5439C9-66F5-4849-B8F4-CB33580169DD}"/>
              </a:ext>
            </a:extLst>
          </p:cNvPr>
          <p:cNvSpPr txBox="1"/>
          <p:nvPr/>
        </p:nvSpPr>
        <p:spPr>
          <a:xfrm>
            <a:off x="15682965" y="3086811"/>
            <a:ext cx="2951685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</a:t>
            </a:r>
            <a:r>
              <a:rPr lang="en-US" b="1" dirty="0"/>
              <a:t>rojects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21108CA-19A3-4D50-8D64-B90AC8232AD8}"/>
              </a:ext>
            </a:extLst>
          </p:cNvPr>
          <p:cNvGrpSpPr/>
          <p:nvPr/>
        </p:nvGrpSpPr>
        <p:grpSpPr>
          <a:xfrm>
            <a:off x="16389768" y="4565727"/>
            <a:ext cx="1934359" cy="2140849"/>
            <a:chOff x="15262593" y="4191926"/>
            <a:chExt cx="2638865" cy="2920560"/>
          </a:xfrm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7AB8E1DB-419B-4C82-9A90-415F1D2DC56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Double Bracket 229">
              <a:extLst>
                <a:ext uri="{FF2B5EF4-FFF2-40B4-BE49-F238E27FC236}">
                  <a16:creationId xmlns:a16="http://schemas.microsoft.com/office/drawing/2014/main" id="{72BFBA95-9820-468E-8194-37D4E37835F8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1" name="Double Bracket 230">
              <a:extLst>
                <a:ext uri="{FF2B5EF4-FFF2-40B4-BE49-F238E27FC236}">
                  <a16:creationId xmlns:a16="http://schemas.microsoft.com/office/drawing/2014/main" id="{8B3092B3-6DA1-4551-A8C2-1A0FE9AAF1B7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E8A4B64F-9632-4997-B97C-8568F9D4492D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3" name="Flowchart: Alternate Process 232">
              <a:extLst>
                <a:ext uri="{FF2B5EF4-FFF2-40B4-BE49-F238E27FC236}">
                  <a16:creationId xmlns:a16="http://schemas.microsoft.com/office/drawing/2014/main" id="{9303A82C-1666-4B52-9A3E-BD834863A27F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4" name="Flowchart: Alternate Process 233">
              <a:extLst>
                <a:ext uri="{FF2B5EF4-FFF2-40B4-BE49-F238E27FC236}">
                  <a16:creationId xmlns:a16="http://schemas.microsoft.com/office/drawing/2014/main" id="{C100F9F5-B67D-4EC2-BB85-36C9BECDCB5A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5" name="Flowchart: Alternate Process 234">
              <a:extLst>
                <a:ext uri="{FF2B5EF4-FFF2-40B4-BE49-F238E27FC236}">
                  <a16:creationId xmlns:a16="http://schemas.microsoft.com/office/drawing/2014/main" id="{20AC059A-8F63-420E-877E-42FF38F55E88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83C1130D-97EA-43EF-9D72-46D5F1B3A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54FD303-B0DF-41C4-8F5F-963352181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1809062E-468E-41ED-8EED-4E2DB916C2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83A62C5-F267-4E53-9904-674889839687}"/>
                </a:ext>
              </a:extLst>
            </p:cNvPr>
            <p:cNvCxnSpPr>
              <a:cxnSpLocks/>
              <a:endCxn id="235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0" name="Flowchart: Alternate Process 239">
              <a:extLst>
                <a:ext uri="{FF2B5EF4-FFF2-40B4-BE49-F238E27FC236}">
                  <a16:creationId xmlns:a16="http://schemas.microsoft.com/office/drawing/2014/main" id="{4C71C1DE-1501-4EDD-AE3D-CF2518DEDA6B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DD4618CD-F2DE-47BE-B08B-D4BEE5F26F4C}"/>
              </a:ext>
            </a:extLst>
          </p:cNvPr>
          <p:cNvSpPr/>
          <p:nvPr/>
        </p:nvSpPr>
        <p:spPr>
          <a:xfrm rot="5032387">
            <a:off x="15022584" y="6403649"/>
            <a:ext cx="5459703" cy="2866681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670045 w 9519003"/>
              <a:gd name="connsiteY0" fmla="*/ 3144413 h 3144413"/>
              <a:gd name="connsiteX1" fmla="*/ 9519003 w 9519003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44413 h 3144413"/>
              <a:gd name="connsiteX1" fmla="*/ 8848958 w 8848958"/>
              <a:gd name="connsiteY1" fmla="*/ 0 h 3144413"/>
              <a:gd name="connsiteX0" fmla="*/ 0 w 8848958"/>
              <a:gd name="connsiteY0" fmla="*/ 3187611 h 3187611"/>
              <a:gd name="connsiteX1" fmla="*/ 8848958 w 8848958"/>
              <a:gd name="connsiteY1" fmla="*/ 43198 h 3187611"/>
              <a:gd name="connsiteX0" fmla="*/ 0 w 8848958"/>
              <a:gd name="connsiteY0" fmla="*/ 4689441 h 4689441"/>
              <a:gd name="connsiteX1" fmla="*/ 8848958 w 8848958"/>
              <a:gd name="connsiteY1" fmla="*/ 1545028 h 4689441"/>
              <a:gd name="connsiteX0" fmla="*/ 0 w 8344503"/>
              <a:gd name="connsiteY0" fmla="*/ 4730600 h 4730600"/>
              <a:gd name="connsiteX1" fmla="*/ 8344503 w 8344503"/>
              <a:gd name="connsiteY1" fmla="*/ 1530616 h 4730600"/>
              <a:gd name="connsiteX0" fmla="*/ 0 w 8344503"/>
              <a:gd name="connsiteY0" fmla="*/ 4753278 h 4753278"/>
              <a:gd name="connsiteX1" fmla="*/ 8344503 w 8344503"/>
              <a:gd name="connsiteY1" fmla="*/ 1553294 h 4753278"/>
              <a:gd name="connsiteX0" fmla="*/ 0 w 8241691"/>
              <a:gd name="connsiteY0" fmla="*/ 4562422 h 4562421"/>
              <a:gd name="connsiteX1" fmla="*/ 8241691 w 8241691"/>
              <a:gd name="connsiteY1" fmla="*/ 1622642 h 4562421"/>
              <a:gd name="connsiteX0" fmla="*/ 0 w 8241691"/>
              <a:gd name="connsiteY0" fmla="*/ 4502786 h 4502786"/>
              <a:gd name="connsiteX1" fmla="*/ 8241691 w 8241691"/>
              <a:gd name="connsiteY1" fmla="*/ 1563006 h 4502786"/>
              <a:gd name="connsiteX0" fmla="*/ 0 w 8241691"/>
              <a:gd name="connsiteY0" fmla="*/ 4642023 h 4642023"/>
              <a:gd name="connsiteX1" fmla="*/ 8241691 w 8241691"/>
              <a:gd name="connsiteY1" fmla="*/ 1702243 h 464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41691" h="4642023">
                <a:moveTo>
                  <a:pt x="0" y="4642023"/>
                </a:moveTo>
                <a:cubicBezTo>
                  <a:pt x="790956" y="81067"/>
                  <a:pt x="6135795" y="-1543883"/>
                  <a:pt x="8241691" y="1702243"/>
                </a:cubicBezTo>
              </a:path>
            </a:pathLst>
          </a:custGeom>
          <a:ln w="66675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20000"/>
                <a:lumOff val="80000"/>
                <a:alpha val="6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11200</TotalTime>
  <Words>992</Words>
  <Application>Microsoft Office PowerPoint</Application>
  <PresentationFormat>Custom</PresentationFormat>
  <Paragraphs>401</Paragraphs>
  <Slides>37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104</cp:revision>
  <dcterms:created xsi:type="dcterms:W3CDTF">2022-01-11T14:05:07Z</dcterms:created>
  <dcterms:modified xsi:type="dcterms:W3CDTF">2022-04-07T22:06:55Z</dcterms:modified>
</cp:coreProperties>
</file>